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59" r:id="rId4"/>
    <p:sldId id="260" r:id="rId5"/>
    <p:sldId id="263" r:id="rId6"/>
    <p:sldId id="268" r:id="rId7"/>
    <p:sldId id="257" r:id="rId8"/>
    <p:sldId id="258" r:id="rId9"/>
    <p:sldId id="261" r:id="rId10"/>
    <p:sldId id="262" r:id="rId11"/>
    <p:sldId id="266" r:id="rId12"/>
    <p:sldId id="317" r:id="rId13"/>
    <p:sldId id="264" r:id="rId14"/>
    <p:sldId id="269" r:id="rId15"/>
    <p:sldId id="274" r:id="rId16"/>
    <p:sldId id="275" r:id="rId17"/>
    <p:sldId id="265" r:id="rId18"/>
    <p:sldId id="270" r:id="rId19"/>
    <p:sldId id="271" r:id="rId20"/>
    <p:sldId id="273" r:id="rId21"/>
    <p:sldId id="272" r:id="rId22"/>
    <p:sldId id="276" r:id="rId23"/>
    <p:sldId id="277" r:id="rId24"/>
    <p:sldId id="318" r:id="rId25"/>
    <p:sldId id="319" r:id="rId26"/>
    <p:sldId id="296" r:id="rId27"/>
    <p:sldId id="297" r:id="rId28"/>
    <p:sldId id="298" r:id="rId29"/>
    <p:sldId id="299" r:id="rId30"/>
    <p:sldId id="300" r:id="rId31"/>
    <p:sldId id="301" r:id="rId32"/>
    <p:sldId id="302" r:id="rId33"/>
    <p:sldId id="303" r:id="rId34"/>
    <p:sldId id="304" r:id="rId35"/>
    <p:sldId id="305" r:id="rId36"/>
    <p:sldId id="306" r:id="rId37"/>
    <p:sldId id="307" r:id="rId38"/>
    <p:sldId id="308" r:id="rId39"/>
    <p:sldId id="309" r:id="rId40"/>
    <p:sldId id="310" r:id="rId41"/>
    <p:sldId id="311" r:id="rId42"/>
    <p:sldId id="312" r:id="rId43"/>
    <p:sldId id="313" r:id="rId44"/>
    <p:sldId id="314" r:id="rId45"/>
    <p:sldId id="315" r:id="rId46"/>
    <p:sldId id="316" r:id="rId47"/>
    <p:sldId id="284" r:id="rId48"/>
    <p:sldId id="278" r:id="rId49"/>
    <p:sldId id="279" r:id="rId50"/>
    <p:sldId id="280" r:id="rId51"/>
    <p:sldId id="282" r:id="rId52"/>
    <p:sldId id="281" r:id="rId53"/>
    <p:sldId id="283" r:id="rId54"/>
    <p:sldId id="285" r:id="rId55"/>
    <p:sldId id="286" r:id="rId56"/>
    <p:sldId id="287" r:id="rId57"/>
    <p:sldId id="288" r:id="rId58"/>
    <p:sldId id="289" r:id="rId59"/>
    <p:sldId id="290" r:id="rId60"/>
    <p:sldId id="291" r:id="rId61"/>
    <p:sldId id="292" r:id="rId62"/>
    <p:sldId id="293" r:id="rId63"/>
    <p:sldId id="294" r:id="rId64"/>
    <p:sldId id="295" r:id="rId65"/>
    <p:sldId id="320" r:id="rId66"/>
    <p:sldId id="321" r:id="rId67"/>
    <p:sldId id="323" r:id="rId68"/>
    <p:sldId id="324" r:id="rId69"/>
    <p:sldId id="326" r:id="rId70"/>
    <p:sldId id="327" r:id="rId71"/>
    <p:sldId id="328" r:id="rId72"/>
    <p:sldId id="329" r:id="rId73"/>
    <p:sldId id="330" r:id="rId74"/>
    <p:sldId id="331" r:id="rId75"/>
    <p:sldId id="332" r:id="rId76"/>
    <p:sldId id="333" r:id="rId77"/>
    <p:sldId id="334" r:id="rId7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C8B7B3-E959-4927-9025-47147240E1B0}" v="521" dt="2019-09-29T09:19:58.0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53" autoAdjust="0"/>
    <p:restoredTop sz="94660"/>
  </p:normalViewPr>
  <p:slideViewPr>
    <p:cSldViewPr snapToGrid="0">
      <p:cViewPr varScale="1">
        <p:scale>
          <a:sx n="103" d="100"/>
          <a:sy n="103" d="100"/>
        </p:scale>
        <p:origin x="120" y="3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NYAMBAL" userId="ab1197cc928146b1" providerId="LiveId" clId="{4F115062-0EEB-47F2-B75A-E5DAD325D048}"/>
    <pc:docChg chg="undo custSel addSld modSld sldOrd">
      <pc:chgData name="Julien NYAMBAL" userId="ab1197cc928146b1" providerId="LiveId" clId="{4F115062-0EEB-47F2-B75A-E5DAD325D048}" dt="2019-09-18T02:27:09.884" v="1664" actId="20577"/>
      <pc:docMkLst>
        <pc:docMk/>
      </pc:docMkLst>
      <pc:sldChg chg="modSp">
        <pc:chgData name="Julien NYAMBAL" userId="ab1197cc928146b1" providerId="LiveId" clId="{4F115062-0EEB-47F2-B75A-E5DAD325D048}" dt="2019-09-18T01:52:53.660" v="455" actId="20577"/>
        <pc:sldMkLst>
          <pc:docMk/>
          <pc:sldMk cId="1880351749" sldId="297"/>
        </pc:sldMkLst>
        <pc:spChg chg="mod">
          <ac:chgData name="Julien NYAMBAL" userId="ab1197cc928146b1" providerId="LiveId" clId="{4F115062-0EEB-47F2-B75A-E5DAD325D048}" dt="2019-09-18T01:52:53.660" v="455" actId="20577"/>
          <ac:spMkLst>
            <pc:docMk/>
            <pc:sldMk cId="1880351749" sldId="297"/>
            <ac:spMk id="3" creationId="{64A98E0E-6EAC-4B63-BFAB-40C96B3B5007}"/>
          </ac:spMkLst>
        </pc:spChg>
      </pc:sldChg>
      <pc:sldChg chg="addSp delSp modSp add">
        <pc:chgData name="Julien NYAMBAL" userId="ab1197cc928146b1" providerId="LiveId" clId="{4F115062-0EEB-47F2-B75A-E5DAD325D048}" dt="2019-09-18T01:53:56.737" v="458" actId="20577"/>
        <pc:sldMkLst>
          <pc:docMk/>
          <pc:sldMk cId="676916493" sldId="298"/>
        </pc:sldMkLst>
        <pc:spChg chg="mod">
          <ac:chgData name="Julien NYAMBAL" userId="ab1197cc928146b1" providerId="LiveId" clId="{4F115062-0EEB-47F2-B75A-E5DAD325D048}" dt="2019-09-18T01:41:54.323" v="327" actId="20577"/>
          <ac:spMkLst>
            <pc:docMk/>
            <pc:sldMk cId="676916493" sldId="298"/>
            <ac:spMk id="3" creationId="{64A98E0E-6EAC-4B63-BFAB-40C96B3B5007}"/>
          </ac:spMkLst>
        </pc:spChg>
        <pc:spChg chg="add mod">
          <ac:chgData name="Julien NYAMBAL" userId="ab1197cc928146b1" providerId="LiveId" clId="{4F115062-0EEB-47F2-B75A-E5DAD325D048}" dt="2019-09-18T01:41:18.664" v="262" actId="1076"/>
          <ac:spMkLst>
            <pc:docMk/>
            <pc:sldMk cId="676916493" sldId="298"/>
            <ac:spMk id="4" creationId="{6A50BBA8-8AA6-42F4-B247-35E2EA08A578}"/>
          </ac:spMkLst>
        </pc:spChg>
        <pc:spChg chg="add mod">
          <ac:chgData name="Julien NYAMBAL" userId="ab1197cc928146b1" providerId="LiveId" clId="{4F115062-0EEB-47F2-B75A-E5DAD325D048}" dt="2019-09-18T01:53:22.015" v="456" actId="20577"/>
          <ac:spMkLst>
            <pc:docMk/>
            <pc:sldMk cId="676916493" sldId="298"/>
            <ac:spMk id="5" creationId="{382AF779-DFF6-4DA9-9F7A-B19185839262}"/>
          </ac:spMkLst>
        </pc:spChg>
        <pc:spChg chg="add mod">
          <ac:chgData name="Julien NYAMBAL" userId="ab1197cc928146b1" providerId="LiveId" clId="{4F115062-0EEB-47F2-B75A-E5DAD325D048}" dt="2019-09-18T01:41:18.664" v="262" actId="1076"/>
          <ac:spMkLst>
            <pc:docMk/>
            <pc:sldMk cId="676916493" sldId="298"/>
            <ac:spMk id="6" creationId="{875AEFDB-409F-4A41-9FDA-9E969E38E61D}"/>
          </ac:spMkLst>
        </pc:spChg>
        <pc:spChg chg="add mod">
          <ac:chgData name="Julien NYAMBAL" userId="ab1197cc928146b1" providerId="LiveId" clId="{4F115062-0EEB-47F2-B75A-E5DAD325D048}" dt="2019-09-18T01:41:18.664" v="262" actId="1076"/>
          <ac:spMkLst>
            <pc:docMk/>
            <pc:sldMk cId="676916493" sldId="298"/>
            <ac:spMk id="9" creationId="{83F8BA81-861D-428E-8EF4-0FCEFE3B9E09}"/>
          </ac:spMkLst>
        </pc:spChg>
        <pc:spChg chg="add mod">
          <ac:chgData name="Julien NYAMBAL" userId="ab1197cc928146b1" providerId="LiveId" clId="{4F115062-0EEB-47F2-B75A-E5DAD325D048}" dt="2019-09-18T01:53:56.737" v="458" actId="20577"/>
          <ac:spMkLst>
            <pc:docMk/>
            <pc:sldMk cId="676916493" sldId="298"/>
            <ac:spMk id="10" creationId="{A364E585-116D-4A92-8D37-15B1C1B1EF0D}"/>
          </ac:spMkLst>
        </pc:spChg>
        <pc:spChg chg="add del mod">
          <ac:chgData name="Julien NYAMBAL" userId="ab1197cc928146b1" providerId="LiveId" clId="{4F115062-0EEB-47F2-B75A-E5DAD325D048}" dt="2019-09-18T01:53:47.083" v="457" actId="478"/>
          <ac:spMkLst>
            <pc:docMk/>
            <pc:sldMk cId="676916493" sldId="298"/>
            <ac:spMk id="13" creationId="{1DE81E47-FE79-4377-BD55-1A9C40662FE8}"/>
          </ac:spMkLst>
        </pc:spChg>
        <pc:spChg chg="add mod">
          <ac:chgData name="Julien NYAMBAL" userId="ab1197cc928146b1" providerId="LiveId" clId="{4F115062-0EEB-47F2-B75A-E5DAD325D048}" dt="2019-09-18T01:41:18.664" v="262" actId="1076"/>
          <ac:spMkLst>
            <pc:docMk/>
            <pc:sldMk cId="676916493" sldId="298"/>
            <ac:spMk id="14" creationId="{256EF144-12AE-4BC7-A3DA-C43E7E7F815C}"/>
          </ac:spMkLst>
        </pc:spChg>
        <pc:cxnChg chg="add mod">
          <ac:chgData name="Julien NYAMBAL" userId="ab1197cc928146b1" providerId="LiveId" clId="{4F115062-0EEB-47F2-B75A-E5DAD325D048}" dt="2019-09-18T01:41:18.664" v="262" actId="1076"/>
          <ac:cxnSpMkLst>
            <pc:docMk/>
            <pc:sldMk cId="676916493" sldId="298"/>
            <ac:cxnSpMk id="7" creationId="{563C1E95-6987-4DA9-8733-F2A7F22F1C27}"/>
          </ac:cxnSpMkLst>
        </pc:cxnChg>
        <pc:cxnChg chg="add mod">
          <ac:chgData name="Julien NYAMBAL" userId="ab1197cc928146b1" providerId="LiveId" clId="{4F115062-0EEB-47F2-B75A-E5DAD325D048}" dt="2019-09-18T01:41:18.664" v="262" actId="1076"/>
          <ac:cxnSpMkLst>
            <pc:docMk/>
            <pc:sldMk cId="676916493" sldId="298"/>
            <ac:cxnSpMk id="8" creationId="{A713BF42-FF1A-4620-8983-7AFCEBC7EAF0}"/>
          </ac:cxnSpMkLst>
        </pc:cxnChg>
        <pc:cxnChg chg="add mod">
          <ac:chgData name="Julien NYAMBAL" userId="ab1197cc928146b1" providerId="LiveId" clId="{4F115062-0EEB-47F2-B75A-E5DAD325D048}" dt="2019-09-18T01:41:18.664" v="262" actId="1076"/>
          <ac:cxnSpMkLst>
            <pc:docMk/>
            <pc:sldMk cId="676916493" sldId="298"/>
            <ac:cxnSpMk id="11" creationId="{2EA31D06-F9D6-4C33-8C2C-65A65082068F}"/>
          </ac:cxnSpMkLst>
        </pc:cxnChg>
        <pc:cxnChg chg="add mod">
          <ac:chgData name="Julien NYAMBAL" userId="ab1197cc928146b1" providerId="LiveId" clId="{4F115062-0EEB-47F2-B75A-E5DAD325D048}" dt="2019-09-18T01:41:18.664" v="262" actId="1076"/>
          <ac:cxnSpMkLst>
            <pc:docMk/>
            <pc:sldMk cId="676916493" sldId="298"/>
            <ac:cxnSpMk id="12" creationId="{BEE0CC77-8DBD-4E6A-A3C5-F68F108CC5B9}"/>
          </ac:cxnSpMkLst>
        </pc:cxnChg>
        <pc:cxnChg chg="add mod">
          <ac:chgData name="Julien NYAMBAL" userId="ab1197cc928146b1" providerId="LiveId" clId="{4F115062-0EEB-47F2-B75A-E5DAD325D048}" dt="2019-09-18T01:41:18.664" v="262" actId="1076"/>
          <ac:cxnSpMkLst>
            <pc:docMk/>
            <pc:sldMk cId="676916493" sldId="298"/>
            <ac:cxnSpMk id="15" creationId="{BA8F0E35-85DD-4550-AF9E-F45C52435128}"/>
          </ac:cxnSpMkLst>
        </pc:cxnChg>
        <pc:cxnChg chg="add del mod">
          <ac:chgData name="Julien NYAMBAL" userId="ab1197cc928146b1" providerId="LiveId" clId="{4F115062-0EEB-47F2-B75A-E5DAD325D048}" dt="2019-09-18T01:53:47.083" v="457" actId="478"/>
          <ac:cxnSpMkLst>
            <pc:docMk/>
            <pc:sldMk cId="676916493" sldId="298"/>
            <ac:cxnSpMk id="16" creationId="{13C74CDF-1447-43DA-9C94-C74B12C21ACB}"/>
          </ac:cxnSpMkLst>
        </pc:cxnChg>
        <pc:cxnChg chg="add del mod">
          <ac:chgData name="Julien NYAMBAL" userId="ab1197cc928146b1" providerId="LiveId" clId="{4F115062-0EEB-47F2-B75A-E5DAD325D048}" dt="2019-09-18T01:41:23.396" v="263" actId="478"/>
          <ac:cxnSpMkLst>
            <pc:docMk/>
            <pc:sldMk cId="676916493" sldId="298"/>
            <ac:cxnSpMk id="17" creationId="{FE450639-71FA-4987-BBC6-6040C1D776B0}"/>
          </ac:cxnSpMkLst>
        </pc:cxnChg>
        <pc:cxnChg chg="add del mod">
          <ac:chgData name="Julien NYAMBAL" userId="ab1197cc928146b1" providerId="LiveId" clId="{4F115062-0EEB-47F2-B75A-E5DAD325D048}" dt="2019-09-18T01:41:23.396" v="263" actId="478"/>
          <ac:cxnSpMkLst>
            <pc:docMk/>
            <pc:sldMk cId="676916493" sldId="298"/>
            <ac:cxnSpMk id="18" creationId="{F1C9FDE3-213A-43AF-A99F-8C12D32EB1DB}"/>
          </ac:cxnSpMkLst>
        </pc:cxnChg>
        <pc:cxnChg chg="add mod">
          <ac:chgData name="Julien NYAMBAL" userId="ab1197cc928146b1" providerId="LiveId" clId="{4F115062-0EEB-47F2-B75A-E5DAD325D048}" dt="2019-09-18T01:42:14.154" v="329" actId="14100"/>
          <ac:cxnSpMkLst>
            <pc:docMk/>
            <pc:sldMk cId="676916493" sldId="298"/>
            <ac:cxnSpMk id="20" creationId="{D484D10D-9AE9-417A-B41A-AA8BDFEA6280}"/>
          </ac:cxnSpMkLst>
        </pc:cxnChg>
      </pc:sldChg>
      <pc:sldChg chg="delSp modSp add">
        <pc:chgData name="Julien NYAMBAL" userId="ab1197cc928146b1" providerId="LiveId" clId="{4F115062-0EEB-47F2-B75A-E5DAD325D048}" dt="2019-09-18T01:57:33.172" v="800" actId="20577"/>
        <pc:sldMkLst>
          <pc:docMk/>
          <pc:sldMk cId="843713368" sldId="299"/>
        </pc:sldMkLst>
        <pc:spChg chg="mod">
          <ac:chgData name="Julien NYAMBAL" userId="ab1197cc928146b1" providerId="LiveId" clId="{4F115062-0EEB-47F2-B75A-E5DAD325D048}" dt="2019-09-18T01:57:33.172" v="800" actId="20577"/>
          <ac:spMkLst>
            <pc:docMk/>
            <pc:sldMk cId="843713368" sldId="299"/>
            <ac:spMk id="3" creationId="{64A98E0E-6EAC-4B63-BFAB-40C96B3B5007}"/>
          </ac:spMkLst>
        </pc:spChg>
        <pc:cxnChg chg="del">
          <ac:chgData name="Julien NYAMBAL" userId="ab1197cc928146b1" providerId="LiveId" clId="{4F115062-0EEB-47F2-B75A-E5DAD325D048}" dt="2019-09-18T01:54:25.615" v="461" actId="478"/>
          <ac:cxnSpMkLst>
            <pc:docMk/>
            <pc:sldMk cId="843713368" sldId="299"/>
            <ac:cxnSpMk id="20" creationId="{D484D10D-9AE9-417A-B41A-AA8BDFEA6280}"/>
          </ac:cxnSpMkLst>
        </pc:cxnChg>
      </pc:sldChg>
      <pc:sldChg chg="modSp add ord">
        <pc:chgData name="Julien NYAMBAL" userId="ab1197cc928146b1" providerId="LiveId" clId="{4F115062-0EEB-47F2-B75A-E5DAD325D048}" dt="2019-09-18T01:59:01.713" v="821" actId="20577"/>
        <pc:sldMkLst>
          <pc:docMk/>
          <pc:sldMk cId="4070450692" sldId="300"/>
        </pc:sldMkLst>
        <pc:spChg chg="mod">
          <ac:chgData name="Julien NYAMBAL" userId="ab1197cc928146b1" providerId="LiveId" clId="{4F115062-0EEB-47F2-B75A-E5DAD325D048}" dt="2019-09-18T01:59:01.713" v="821" actId="20577"/>
          <ac:spMkLst>
            <pc:docMk/>
            <pc:sldMk cId="4070450692" sldId="300"/>
            <ac:spMk id="3" creationId="{64A98E0E-6EAC-4B63-BFAB-40C96B3B5007}"/>
          </ac:spMkLst>
        </pc:spChg>
      </pc:sldChg>
      <pc:sldChg chg="modSp add ord">
        <pc:chgData name="Julien NYAMBAL" userId="ab1197cc928146b1" providerId="LiveId" clId="{4F115062-0EEB-47F2-B75A-E5DAD325D048}" dt="2019-09-18T02:01:30.224" v="878" actId="20577"/>
        <pc:sldMkLst>
          <pc:docMk/>
          <pc:sldMk cId="2503314291" sldId="301"/>
        </pc:sldMkLst>
        <pc:spChg chg="mod">
          <ac:chgData name="Julien NYAMBAL" userId="ab1197cc928146b1" providerId="LiveId" clId="{4F115062-0EEB-47F2-B75A-E5DAD325D048}" dt="2019-09-18T02:01:30.224" v="878" actId="20577"/>
          <ac:spMkLst>
            <pc:docMk/>
            <pc:sldMk cId="2503314291" sldId="301"/>
            <ac:spMk id="3" creationId="{64A98E0E-6EAC-4B63-BFAB-40C96B3B5007}"/>
          </ac:spMkLst>
        </pc:spChg>
      </pc:sldChg>
      <pc:sldChg chg="modSp add">
        <pc:chgData name="Julien NYAMBAL" userId="ab1197cc928146b1" providerId="LiveId" clId="{4F115062-0EEB-47F2-B75A-E5DAD325D048}" dt="2019-09-18T02:07:41.951" v="917" actId="20577"/>
        <pc:sldMkLst>
          <pc:docMk/>
          <pc:sldMk cId="737953067" sldId="302"/>
        </pc:sldMkLst>
        <pc:spChg chg="mod">
          <ac:chgData name="Julien NYAMBAL" userId="ab1197cc928146b1" providerId="LiveId" clId="{4F115062-0EEB-47F2-B75A-E5DAD325D048}" dt="2019-09-18T02:07:41.951" v="917" actId="20577"/>
          <ac:spMkLst>
            <pc:docMk/>
            <pc:sldMk cId="737953067" sldId="302"/>
            <ac:spMk id="3" creationId="{64A98E0E-6EAC-4B63-BFAB-40C96B3B5007}"/>
          </ac:spMkLst>
        </pc:spChg>
      </pc:sldChg>
      <pc:sldChg chg="delSp modSp add">
        <pc:chgData name="Julien NYAMBAL" userId="ab1197cc928146b1" providerId="LiveId" clId="{4F115062-0EEB-47F2-B75A-E5DAD325D048}" dt="2019-09-18T02:14:53.669" v="1411" actId="20577"/>
        <pc:sldMkLst>
          <pc:docMk/>
          <pc:sldMk cId="1442729573" sldId="303"/>
        </pc:sldMkLst>
        <pc:spChg chg="mod">
          <ac:chgData name="Julien NYAMBAL" userId="ab1197cc928146b1" providerId="LiveId" clId="{4F115062-0EEB-47F2-B75A-E5DAD325D048}" dt="2019-09-18T02:14:53.669" v="1411" actId="20577"/>
          <ac:spMkLst>
            <pc:docMk/>
            <pc:sldMk cId="1442729573" sldId="303"/>
            <ac:spMk id="3" creationId="{64A98E0E-6EAC-4B63-BFAB-40C96B3B5007}"/>
          </ac:spMkLst>
        </pc:spChg>
        <pc:spChg chg="del mod">
          <ac:chgData name="Julien NYAMBAL" userId="ab1197cc928146b1" providerId="LiveId" clId="{4F115062-0EEB-47F2-B75A-E5DAD325D048}" dt="2019-09-18T02:10:28.247" v="1124"/>
          <ac:spMkLst>
            <pc:docMk/>
            <pc:sldMk cId="1442729573" sldId="303"/>
            <ac:spMk id="4" creationId="{6A50BBA8-8AA6-42F4-B247-35E2EA08A578}"/>
          </ac:spMkLst>
        </pc:spChg>
        <pc:spChg chg="del mod">
          <ac:chgData name="Julien NYAMBAL" userId="ab1197cc928146b1" providerId="LiveId" clId="{4F115062-0EEB-47F2-B75A-E5DAD325D048}" dt="2019-09-18T02:10:28.247" v="1124"/>
          <ac:spMkLst>
            <pc:docMk/>
            <pc:sldMk cId="1442729573" sldId="303"/>
            <ac:spMk id="5" creationId="{382AF779-DFF6-4DA9-9F7A-B19185839262}"/>
          </ac:spMkLst>
        </pc:spChg>
        <pc:spChg chg="del mod">
          <ac:chgData name="Julien NYAMBAL" userId="ab1197cc928146b1" providerId="LiveId" clId="{4F115062-0EEB-47F2-B75A-E5DAD325D048}" dt="2019-09-18T02:10:28.247" v="1124"/>
          <ac:spMkLst>
            <pc:docMk/>
            <pc:sldMk cId="1442729573" sldId="303"/>
            <ac:spMk id="6" creationId="{875AEFDB-409F-4A41-9FDA-9E969E38E61D}"/>
          </ac:spMkLst>
        </pc:spChg>
        <pc:spChg chg="del mod">
          <ac:chgData name="Julien NYAMBAL" userId="ab1197cc928146b1" providerId="LiveId" clId="{4F115062-0EEB-47F2-B75A-E5DAD325D048}" dt="2019-09-18T02:10:28.247" v="1124"/>
          <ac:spMkLst>
            <pc:docMk/>
            <pc:sldMk cId="1442729573" sldId="303"/>
            <ac:spMk id="9" creationId="{83F8BA81-861D-428E-8EF4-0FCEFE3B9E09}"/>
          </ac:spMkLst>
        </pc:spChg>
        <pc:spChg chg="del mod">
          <ac:chgData name="Julien NYAMBAL" userId="ab1197cc928146b1" providerId="LiveId" clId="{4F115062-0EEB-47F2-B75A-E5DAD325D048}" dt="2019-09-18T02:10:28.247" v="1124"/>
          <ac:spMkLst>
            <pc:docMk/>
            <pc:sldMk cId="1442729573" sldId="303"/>
            <ac:spMk id="10" creationId="{A364E585-116D-4A92-8D37-15B1C1B1EF0D}"/>
          </ac:spMkLst>
        </pc:spChg>
        <pc:spChg chg="del mod">
          <ac:chgData name="Julien NYAMBAL" userId="ab1197cc928146b1" providerId="LiveId" clId="{4F115062-0EEB-47F2-B75A-E5DAD325D048}" dt="2019-09-18T02:10:28.247" v="1124"/>
          <ac:spMkLst>
            <pc:docMk/>
            <pc:sldMk cId="1442729573" sldId="303"/>
            <ac:spMk id="14" creationId="{256EF144-12AE-4BC7-A3DA-C43E7E7F815C}"/>
          </ac:spMkLst>
        </pc:spChg>
        <pc:cxnChg chg="del mod">
          <ac:chgData name="Julien NYAMBAL" userId="ab1197cc928146b1" providerId="LiveId" clId="{4F115062-0EEB-47F2-B75A-E5DAD325D048}" dt="2019-09-18T02:10:28.247" v="1124"/>
          <ac:cxnSpMkLst>
            <pc:docMk/>
            <pc:sldMk cId="1442729573" sldId="303"/>
            <ac:cxnSpMk id="7" creationId="{563C1E95-6987-4DA9-8733-F2A7F22F1C27}"/>
          </ac:cxnSpMkLst>
        </pc:cxnChg>
        <pc:cxnChg chg="del mod">
          <ac:chgData name="Julien NYAMBAL" userId="ab1197cc928146b1" providerId="LiveId" clId="{4F115062-0EEB-47F2-B75A-E5DAD325D048}" dt="2019-09-18T02:10:28.247" v="1124"/>
          <ac:cxnSpMkLst>
            <pc:docMk/>
            <pc:sldMk cId="1442729573" sldId="303"/>
            <ac:cxnSpMk id="8" creationId="{A713BF42-FF1A-4620-8983-7AFCEBC7EAF0}"/>
          </ac:cxnSpMkLst>
        </pc:cxnChg>
        <pc:cxnChg chg="del mod">
          <ac:chgData name="Julien NYAMBAL" userId="ab1197cc928146b1" providerId="LiveId" clId="{4F115062-0EEB-47F2-B75A-E5DAD325D048}" dt="2019-09-18T02:10:28.247" v="1124"/>
          <ac:cxnSpMkLst>
            <pc:docMk/>
            <pc:sldMk cId="1442729573" sldId="303"/>
            <ac:cxnSpMk id="11" creationId="{2EA31D06-F9D6-4C33-8C2C-65A65082068F}"/>
          </ac:cxnSpMkLst>
        </pc:cxnChg>
        <pc:cxnChg chg="del mod">
          <ac:chgData name="Julien NYAMBAL" userId="ab1197cc928146b1" providerId="LiveId" clId="{4F115062-0EEB-47F2-B75A-E5DAD325D048}" dt="2019-09-18T02:10:28.247" v="1124"/>
          <ac:cxnSpMkLst>
            <pc:docMk/>
            <pc:sldMk cId="1442729573" sldId="303"/>
            <ac:cxnSpMk id="12" creationId="{BEE0CC77-8DBD-4E6A-A3C5-F68F108CC5B9}"/>
          </ac:cxnSpMkLst>
        </pc:cxnChg>
        <pc:cxnChg chg="del mod">
          <ac:chgData name="Julien NYAMBAL" userId="ab1197cc928146b1" providerId="LiveId" clId="{4F115062-0EEB-47F2-B75A-E5DAD325D048}" dt="2019-09-18T02:10:28.247" v="1124"/>
          <ac:cxnSpMkLst>
            <pc:docMk/>
            <pc:sldMk cId="1442729573" sldId="303"/>
            <ac:cxnSpMk id="15" creationId="{BA8F0E35-85DD-4550-AF9E-F45C52435128}"/>
          </ac:cxnSpMkLst>
        </pc:cxnChg>
      </pc:sldChg>
      <pc:sldChg chg="addSp delSp modSp add">
        <pc:chgData name="Julien NYAMBAL" userId="ab1197cc928146b1" providerId="LiveId" clId="{4F115062-0EEB-47F2-B75A-E5DAD325D048}" dt="2019-09-18T02:15:59.440" v="1465" actId="20577"/>
        <pc:sldMkLst>
          <pc:docMk/>
          <pc:sldMk cId="3963761792" sldId="304"/>
        </pc:sldMkLst>
        <pc:spChg chg="mod">
          <ac:chgData name="Julien NYAMBAL" userId="ab1197cc928146b1" providerId="LiveId" clId="{4F115062-0EEB-47F2-B75A-E5DAD325D048}" dt="2019-09-18T02:11:28.403" v="1138" actId="1076"/>
          <ac:spMkLst>
            <pc:docMk/>
            <pc:sldMk cId="3963761792" sldId="304"/>
            <ac:spMk id="2" creationId="{1D6327BD-2004-43DC-9965-5C39A7B82E02}"/>
          </ac:spMkLst>
        </pc:spChg>
        <pc:spChg chg="mod">
          <ac:chgData name="Julien NYAMBAL" userId="ab1197cc928146b1" providerId="LiveId" clId="{4F115062-0EEB-47F2-B75A-E5DAD325D048}" dt="2019-09-18T02:15:59.440" v="1465" actId="20577"/>
          <ac:spMkLst>
            <pc:docMk/>
            <pc:sldMk cId="3963761792" sldId="304"/>
            <ac:spMk id="3" creationId="{64A98E0E-6EAC-4B63-BFAB-40C96B3B5007}"/>
          </ac:spMkLst>
        </pc:spChg>
        <pc:spChg chg="add mod">
          <ac:chgData name="Julien NYAMBAL" userId="ab1197cc928146b1" providerId="LiveId" clId="{4F115062-0EEB-47F2-B75A-E5DAD325D048}" dt="2019-09-18T02:11:43.401" v="1140" actId="1076"/>
          <ac:spMkLst>
            <pc:docMk/>
            <pc:sldMk cId="3963761792" sldId="304"/>
            <ac:spMk id="4" creationId="{E31C3E79-BE86-49A4-BA23-D83210DA0104}"/>
          </ac:spMkLst>
        </pc:spChg>
        <pc:spChg chg="add mod">
          <ac:chgData name="Julien NYAMBAL" userId="ab1197cc928146b1" providerId="LiveId" clId="{4F115062-0EEB-47F2-B75A-E5DAD325D048}" dt="2019-09-18T02:12:14.692" v="1145" actId="1076"/>
          <ac:spMkLst>
            <pc:docMk/>
            <pc:sldMk cId="3963761792" sldId="304"/>
            <ac:spMk id="5" creationId="{707D0B23-65C8-415A-BF71-337C6A0F1DC4}"/>
          </ac:spMkLst>
        </pc:spChg>
        <pc:spChg chg="add mod">
          <ac:chgData name="Julien NYAMBAL" userId="ab1197cc928146b1" providerId="LiveId" clId="{4F115062-0EEB-47F2-B75A-E5DAD325D048}" dt="2019-09-18T02:12:10.873" v="1144" actId="1076"/>
          <ac:spMkLst>
            <pc:docMk/>
            <pc:sldMk cId="3963761792" sldId="304"/>
            <ac:spMk id="6" creationId="{F20005FA-5EF1-47BB-B836-9E8F69D038A9}"/>
          </ac:spMkLst>
        </pc:spChg>
        <pc:spChg chg="add mod">
          <ac:chgData name="Julien NYAMBAL" userId="ab1197cc928146b1" providerId="LiveId" clId="{4F115062-0EEB-47F2-B75A-E5DAD325D048}" dt="2019-09-18T02:11:50.549" v="1141" actId="1076"/>
          <ac:spMkLst>
            <pc:docMk/>
            <pc:sldMk cId="3963761792" sldId="304"/>
            <ac:spMk id="9" creationId="{CB23B814-63D2-428E-AD7E-AFAFF280B34F}"/>
          </ac:spMkLst>
        </pc:spChg>
        <pc:spChg chg="add mod">
          <ac:chgData name="Julien NYAMBAL" userId="ab1197cc928146b1" providerId="LiveId" clId="{4F115062-0EEB-47F2-B75A-E5DAD325D048}" dt="2019-09-18T02:11:54.562" v="1142" actId="1076"/>
          <ac:spMkLst>
            <pc:docMk/>
            <pc:sldMk cId="3963761792" sldId="304"/>
            <ac:spMk id="10" creationId="{72FFC61F-E7B2-4268-A812-685D73BB101C}"/>
          </ac:spMkLst>
        </pc:spChg>
        <pc:spChg chg="add mod">
          <ac:chgData name="Julien NYAMBAL" userId="ab1197cc928146b1" providerId="LiveId" clId="{4F115062-0EEB-47F2-B75A-E5DAD325D048}" dt="2019-09-18T02:12:01.583" v="1143" actId="1076"/>
          <ac:spMkLst>
            <pc:docMk/>
            <pc:sldMk cId="3963761792" sldId="304"/>
            <ac:spMk id="13" creationId="{62278D88-D60A-40AC-83A1-4CF63FA5458F}"/>
          </ac:spMkLst>
        </pc:spChg>
        <pc:spChg chg="add del mod">
          <ac:chgData name="Julien NYAMBAL" userId="ab1197cc928146b1" providerId="LiveId" clId="{4F115062-0EEB-47F2-B75A-E5DAD325D048}" dt="2019-09-18T02:11:10.365" v="1132" actId="767"/>
          <ac:spMkLst>
            <pc:docMk/>
            <pc:sldMk cId="3963761792" sldId="304"/>
            <ac:spMk id="15" creationId="{34B54C88-EABA-4892-8F15-A7985F37504D}"/>
          </ac:spMkLst>
        </pc:spChg>
        <pc:spChg chg="add mod">
          <ac:chgData name="Julien NYAMBAL" userId="ab1197cc928146b1" providerId="LiveId" clId="{4F115062-0EEB-47F2-B75A-E5DAD325D048}" dt="2019-09-18T02:15:21.894" v="1421"/>
          <ac:spMkLst>
            <pc:docMk/>
            <pc:sldMk cId="3963761792" sldId="304"/>
            <ac:spMk id="24" creationId="{E2073D22-923F-49B4-8AAC-BB8F7FA03530}"/>
          </ac:spMkLst>
        </pc:spChg>
        <pc:spChg chg="add del">
          <ac:chgData name="Julien NYAMBAL" userId="ab1197cc928146b1" providerId="LiveId" clId="{4F115062-0EEB-47F2-B75A-E5DAD325D048}" dt="2019-09-18T02:12:55.822" v="1163" actId="478"/>
          <ac:spMkLst>
            <pc:docMk/>
            <pc:sldMk cId="3963761792" sldId="304"/>
            <ac:spMk id="25" creationId="{C67C15E7-2DA7-4BA4-91E4-A6B5F4D5E383}"/>
          </ac:spMkLst>
        </pc:spChg>
        <pc:spChg chg="add del">
          <ac:chgData name="Julien NYAMBAL" userId="ab1197cc928146b1" providerId="LiveId" clId="{4F115062-0EEB-47F2-B75A-E5DAD325D048}" dt="2019-09-18T02:12:55.822" v="1163" actId="478"/>
          <ac:spMkLst>
            <pc:docMk/>
            <pc:sldMk cId="3963761792" sldId="304"/>
            <ac:spMk id="26" creationId="{CD26EB7E-F097-4876-8DB1-9FEC0807D87D}"/>
          </ac:spMkLst>
        </pc:spChg>
        <pc:spChg chg="add mod">
          <ac:chgData name="Julien NYAMBAL" userId="ab1197cc928146b1" providerId="LiveId" clId="{4F115062-0EEB-47F2-B75A-E5DAD325D048}" dt="2019-09-18T02:15:27.578" v="1425"/>
          <ac:spMkLst>
            <pc:docMk/>
            <pc:sldMk cId="3963761792" sldId="304"/>
            <ac:spMk id="27" creationId="{E3131340-DA08-40E5-AAF8-A4AC82346814}"/>
          </ac:spMkLst>
        </pc:spChg>
        <pc:spChg chg="add del">
          <ac:chgData name="Julien NYAMBAL" userId="ab1197cc928146b1" providerId="LiveId" clId="{4F115062-0EEB-47F2-B75A-E5DAD325D048}" dt="2019-09-18T02:12:55.822" v="1163" actId="478"/>
          <ac:spMkLst>
            <pc:docMk/>
            <pc:sldMk cId="3963761792" sldId="304"/>
            <ac:spMk id="28" creationId="{3B18AC0C-D9E6-4091-9D8E-F25B32B28A87}"/>
          </ac:spMkLst>
        </pc:spChg>
        <pc:spChg chg="add mod">
          <ac:chgData name="Julien NYAMBAL" userId="ab1197cc928146b1" providerId="LiveId" clId="{4F115062-0EEB-47F2-B75A-E5DAD325D048}" dt="2019-09-18T02:15:28.683" v="1426"/>
          <ac:spMkLst>
            <pc:docMk/>
            <pc:sldMk cId="3963761792" sldId="304"/>
            <ac:spMk id="29" creationId="{2D051C7E-800D-4BE7-A5DC-737AED3CD635}"/>
          </ac:spMkLst>
        </pc:spChg>
        <pc:spChg chg="add mod">
          <ac:chgData name="Julien NYAMBAL" userId="ab1197cc928146b1" providerId="LiveId" clId="{4F115062-0EEB-47F2-B75A-E5DAD325D048}" dt="2019-09-18T02:15:30.107" v="1427"/>
          <ac:spMkLst>
            <pc:docMk/>
            <pc:sldMk cId="3963761792" sldId="304"/>
            <ac:spMk id="30" creationId="{1E934FAB-0D7B-4AE0-B3AB-E56D365F04D0}"/>
          </ac:spMkLst>
        </pc:spChg>
        <pc:spChg chg="add mod">
          <ac:chgData name="Julien NYAMBAL" userId="ab1197cc928146b1" providerId="LiveId" clId="{4F115062-0EEB-47F2-B75A-E5DAD325D048}" dt="2019-09-18T02:15:25.035" v="1423"/>
          <ac:spMkLst>
            <pc:docMk/>
            <pc:sldMk cId="3963761792" sldId="304"/>
            <ac:spMk id="31" creationId="{7555DBAD-6EF1-41C8-9776-4B32DCDEBC93}"/>
          </ac:spMkLst>
        </pc:spChg>
        <pc:spChg chg="add mod">
          <ac:chgData name="Julien NYAMBAL" userId="ab1197cc928146b1" providerId="LiveId" clId="{4F115062-0EEB-47F2-B75A-E5DAD325D048}" dt="2019-09-18T02:15:23.869" v="1422"/>
          <ac:spMkLst>
            <pc:docMk/>
            <pc:sldMk cId="3963761792" sldId="304"/>
            <ac:spMk id="32" creationId="{5C3F3F4E-3992-4BB0-9143-9DAEA472B372}"/>
          </ac:spMkLst>
        </pc:spChg>
        <pc:cxnChg chg="add mod">
          <ac:chgData name="Julien NYAMBAL" userId="ab1197cc928146b1" providerId="LiveId" clId="{4F115062-0EEB-47F2-B75A-E5DAD325D048}" dt="2019-09-18T02:12:10.873" v="1144" actId="1076"/>
          <ac:cxnSpMkLst>
            <pc:docMk/>
            <pc:sldMk cId="3963761792" sldId="304"/>
            <ac:cxnSpMk id="7" creationId="{A4B5463D-12F2-4045-B99B-12E09ED0CED6}"/>
          </ac:cxnSpMkLst>
        </pc:cxnChg>
        <pc:cxnChg chg="add mod">
          <ac:chgData name="Julien NYAMBAL" userId="ab1197cc928146b1" providerId="LiveId" clId="{4F115062-0EEB-47F2-B75A-E5DAD325D048}" dt="2019-09-18T02:12:14.692" v="1145" actId="1076"/>
          <ac:cxnSpMkLst>
            <pc:docMk/>
            <pc:sldMk cId="3963761792" sldId="304"/>
            <ac:cxnSpMk id="8" creationId="{51ECFF50-303B-45ED-ADD4-216AFD48373F}"/>
          </ac:cxnSpMkLst>
        </pc:cxnChg>
        <pc:cxnChg chg="add mod">
          <ac:chgData name="Julien NYAMBAL" userId="ab1197cc928146b1" providerId="LiveId" clId="{4F115062-0EEB-47F2-B75A-E5DAD325D048}" dt="2019-09-18T02:12:10.873" v="1144" actId="1076"/>
          <ac:cxnSpMkLst>
            <pc:docMk/>
            <pc:sldMk cId="3963761792" sldId="304"/>
            <ac:cxnSpMk id="11" creationId="{A0A89CE6-7B7C-40AA-850B-168932C77711}"/>
          </ac:cxnSpMkLst>
        </pc:cxnChg>
        <pc:cxnChg chg="add mod">
          <ac:chgData name="Julien NYAMBAL" userId="ab1197cc928146b1" providerId="LiveId" clId="{4F115062-0EEB-47F2-B75A-E5DAD325D048}" dt="2019-09-18T02:12:10.873" v="1144" actId="1076"/>
          <ac:cxnSpMkLst>
            <pc:docMk/>
            <pc:sldMk cId="3963761792" sldId="304"/>
            <ac:cxnSpMk id="12" creationId="{58DC358B-C9AA-4F04-938A-622EF062442B}"/>
          </ac:cxnSpMkLst>
        </pc:cxnChg>
        <pc:cxnChg chg="add mod">
          <ac:chgData name="Julien NYAMBAL" userId="ab1197cc928146b1" providerId="LiveId" clId="{4F115062-0EEB-47F2-B75A-E5DAD325D048}" dt="2019-09-18T02:12:14.692" v="1145" actId="1076"/>
          <ac:cxnSpMkLst>
            <pc:docMk/>
            <pc:sldMk cId="3963761792" sldId="304"/>
            <ac:cxnSpMk id="14" creationId="{339F4C79-5541-49D3-BAE4-CBC53E781D8A}"/>
          </ac:cxnSpMkLst>
        </pc:cxnChg>
      </pc:sldChg>
      <pc:sldChg chg="addSp modSp add">
        <pc:chgData name="Julien NYAMBAL" userId="ab1197cc928146b1" providerId="LiveId" clId="{4F115062-0EEB-47F2-B75A-E5DAD325D048}" dt="2019-09-18T02:16:52.923" v="1484" actId="400"/>
        <pc:sldMkLst>
          <pc:docMk/>
          <pc:sldMk cId="3773669856" sldId="305"/>
        </pc:sldMkLst>
        <pc:spChg chg="add mod">
          <ac:chgData name="Julien NYAMBAL" userId="ab1197cc928146b1" providerId="LiveId" clId="{4F115062-0EEB-47F2-B75A-E5DAD325D048}" dt="2019-09-18T02:16:40.032" v="1480" actId="20577"/>
          <ac:spMkLst>
            <pc:docMk/>
            <pc:sldMk cId="3773669856" sldId="305"/>
            <ac:spMk id="17" creationId="{74EF6CA4-3188-4082-BD00-F65710578CB8}"/>
          </ac:spMkLst>
        </pc:spChg>
        <pc:spChg chg="mod">
          <ac:chgData name="Julien NYAMBAL" userId="ab1197cc928146b1" providerId="LiveId" clId="{4F115062-0EEB-47F2-B75A-E5DAD325D048}" dt="2019-09-18T02:16:19.220" v="1473" actId="400"/>
          <ac:spMkLst>
            <pc:docMk/>
            <pc:sldMk cId="3773669856" sldId="305"/>
            <ac:spMk id="24" creationId="{E2073D22-923F-49B4-8AAC-BB8F7FA03530}"/>
          </ac:spMkLst>
        </pc:spChg>
        <pc:spChg chg="mod">
          <ac:chgData name="Julien NYAMBAL" userId="ab1197cc928146b1" providerId="LiveId" clId="{4F115062-0EEB-47F2-B75A-E5DAD325D048}" dt="2019-09-18T02:16:52.923" v="1484" actId="400"/>
          <ac:spMkLst>
            <pc:docMk/>
            <pc:sldMk cId="3773669856" sldId="305"/>
            <ac:spMk id="32" creationId="{5C3F3F4E-3992-4BB0-9143-9DAEA472B372}"/>
          </ac:spMkLst>
        </pc:spChg>
        <pc:cxnChg chg="add mod">
          <ac:chgData name="Julien NYAMBAL" userId="ab1197cc928146b1" providerId="LiveId" clId="{4F115062-0EEB-47F2-B75A-E5DAD325D048}" dt="2019-09-18T02:16:29.518" v="1474" actId="11529"/>
          <ac:cxnSpMkLst>
            <pc:docMk/>
            <pc:sldMk cId="3773669856" sldId="305"/>
            <ac:cxnSpMk id="16" creationId="{E5DA473B-267A-4AFD-AF3A-036157CFF790}"/>
          </ac:cxnSpMkLst>
        </pc:cxnChg>
      </pc:sldChg>
      <pc:sldChg chg="addSp delSp modSp add">
        <pc:chgData name="Julien NYAMBAL" userId="ab1197cc928146b1" providerId="LiveId" clId="{4F115062-0EEB-47F2-B75A-E5DAD325D048}" dt="2019-09-18T02:18:17.088" v="1493" actId="400"/>
        <pc:sldMkLst>
          <pc:docMk/>
          <pc:sldMk cId="1828182126" sldId="306"/>
        </pc:sldMkLst>
        <pc:spChg chg="add del">
          <ac:chgData name="Julien NYAMBAL" userId="ab1197cc928146b1" providerId="LiveId" clId="{4F115062-0EEB-47F2-B75A-E5DAD325D048}" dt="2019-09-18T02:17:33.702" v="1486"/>
          <ac:spMkLst>
            <pc:docMk/>
            <pc:sldMk cId="1828182126" sldId="306"/>
            <ac:spMk id="21" creationId="{40C370CA-50BD-4845-B629-55052E85541E}"/>
          </ac:spMkLst>
        </pc:spChg>
        <pc:spChg chg="add del">
          <ac:chgData name="Julien NYAMBAL" userId="ab1197cc928146b1" providerId="LiveId" clId="{4F115062-0EEB-47F2-B75A-E5DAD325D048}" dt="2019-09-18T02:17:33.702" v="1486"/>
          <ac:spMkLst>
            <pc:docMk/>
            <pc:sldMk cId="1828182126" sldId="306"/>
            <ac:spMk id="23" creationId="{AE7E22EE-7ADD-4400-958D-8A8309339CDC}"/>
          </ac:spMkLst>
        </pc:spChg>
        <pc:spChg chg="add">
          <ac:chgData name="Julien NYAMBAL" userId="ab1197cc928146b1" providerId="LiveId" clId="{4F115062-0EEB-47F2-B75A-E5DAD325D048}" dt="2019-09-18T02:17:49.275" v="1487"/>
          <ac:spMkLst>
            <pc:docMk/>
            <pc:sldMk cId="1828182126" sldId="306"/>
            <ac:spMk id="25" creationId="{6119928B-23BE-4FF1-BB58-3AABC96FEF55}"/>
          </ac:spMkLst>
        </pc:spChg>
        <pc:spChg chg="add del">
          <ac:chgData name="Julien NYAMBAL" userId="ab1197cc928146b1" providerId="LiveId" clId="{4F115062-0EEB-47F2-B75A-E5DAD325D048}" dt="2019-09-18T02:17:59.863" v="1488"/>
          <ac:spMkLst>
            <pc:docMk/>
            <pc:sldMk cId="1828182126" sldId="306"/>
            <ac:spMk id="28" creationId="{349D771A-9AB4-4D01-9963-021D9E56B3E7}"/>
          </ac:spMkLst>
        </pc:spChg>
        <pc:spChg chg="mod">
          <ac:chgData name="Julien NYAMBAL" userId="ab1197cc928146b1" providerId="LiveId" clId="{4F115062-0EEB-47F2-B75A-E5DAD325D048}" dt="2019-09-18T02:18:17.088" v="1493" actId="400"/>
          <ac:spMkLst>
            <pc:docMk/>
            <pc:sldMk cId="1828182126" sldId="306"/>
            <ac:spMk id="32" creationId="{5C3F3F4E-3992-4BB0-9143-9DAEA472B372}"/>
          </ac:spMkLst>
        </pc:spChg>
        <pc:spChg chg="add mod">
          <ac:chgData name="Julien NYAMBAL" userId="ab1197cc928146b1" providerId="LiveId" clId="{4F115062-0EEB-47F2-B75A-E5DAD325D048}" dt="2019-09-18T02:18:12.834" v="1492" actId="14100"/>
          <ac:spMkLst>
            <pc:docMk/>
            <pc:sldMk cId="1828182126" sldId="306"/>
            <ac:spMk id="34" creationId="{41F51C6B-4BBD-4715-A07D-FC54E648E50A}"/>
          </ac:spMkLst>
        </pc:spChg>
        <pc:cxnChg chg="add del">
          <ac:chgData name="Julien NYAMBAL" userId="ab1197cc928146b1" providerId="LiveId" clId="{4F115062-0EEB-47F2-B75A-E5DAD325D048}" dt="2019-09-18T02:17:33.702" v="1486"/>
          <ac:cxnSpMkLst>
            <pc:docMk/>
            <pc:sldMk cId="1828182126" sldId="306"/>
            <ac:cxnSpMk id="22" creationId="{197B3348-FAD9-42A1-85A3-562A6C3DEC30}"/>
          </ac:cxnSpMkLst>
        </pc:cxnChg>
        <pc:cxnChg chg="add del">
          <ac:chgData name="Julien NYAMBAL" userId="ab1197cc928146b1" providerId="LiveId" clId="{4F115062-0EEB-47F2-B75A-E5DAD325D048}" dt="2019-09-18T02:17:59.863" v="1488"/>
          <ac:cxnSpMkLst>
            <pc:docMk/>
            <pc:sldMk cId="1828182126" sldId="306"/>
            <ac:cxnSpMk id="26" creationId="{D0714E3C-FE32-481A-BFDC-D5E39315CCE7}"/>
          </ac:cxnSpMkLst>
        </pc:cxnChg>
        <pc:cxnChg chg="add mod">
          <ac:chgData name="Julien NYAMBAL" userId="ab1197cc928146b1" providerId="LiveId" clId="{4F115062-0EEB-47F2-B75A-E5DAD325D048}" dt="2019-09-18T02:18:12.834" v="1492" actId="14100"/>
          <ac:cxnSpMkLst>
            <pc:docMk/>
            <pc:sldMk cId="1828182126" sldId="306"/>
            <ac:cxnSpMk id="33" creationId="{C15A9724-071C-489A-A7B9-EC72F63FF9C8}"/>
          </ac:cxnSpMkLst>
        </pc:cxnChg>
      </pc:sldChg>
      <pc:sldChg chg="addSp delSp modSp add">
        <pc:chgData name="Julien NYAMBAL" userId="ab1197cc928146b1" providerId="LiveId" clId="{4F115062-0EEB-47F2-B75A-E5DAD325D048}" dt="2019-09-18T02:18:51.189" v="1498" actId="400"/>
        <pc:sldMkLst>
          <pc:docMk/>
          <pc:sldMk cId="2081678726" sldId="307"/>
        </pc:sldMkLst>
        <pc:spChg chg="add">
          <ac:chgData name="Julien NYAMBAL" userId="ab1197cc928146b1" providerId="LiveId" clId="{4F115062-0EEB-47F2-B75A-E5DAD325D048}" dt="2019-09-18T02:18:29.737" v="1494"/>
          <ac:spMkLst>
            <pc:docMk/>
            <pc:sldMk cId="2081678726" sldId="307"/>
            <ac:spMk id="21" creationId="{5B16AA02-2BD1-46B0-AB73-90BB68EFA44F}"/>
          </ac:spMkLst>
        </pc:spChg>
        <pc:spChg chg="add">
          <ac:chgData name="Julien NYAMBAL" userId="ab1197cc928146b1" providerId="LiveId" clId="{4F115062-0EEB-47F2-B75A-E5DAD325D048}" dt="2019-09-18T02:18:29.737" v="1494"/>
          <ac:spMkLst>
            <pc:docMk/>
            <pc:sldMk cId="2081678726" sldId="307"/>
            <ac:spMk id="22" creationId="{566DAAEA-FAA2-4626-BEB9-062FF5706A3D}"/>
          </ac:spMkLst>
        </pc:spChg>
        <pc:spChg chg="add del">
          <ac:chgData name="Julien NYAMBAL" userId="ab1197cc928146b1" providerId="LiveId" clId="{4F115062-0EEB-47F2-B75A-E5DAD325D048}" dt="2019-09-18T02:18:39.456" v="1495"/>
          <ac:spMkLst>
            <pc:docMk/>
            <pc:sldMk cId="2081678726" sldId="307"/>
            <ac:spMk id="25" creationId="{BA148755-3689-452A-94D4-BD1166D48C2B}"/>
          </ac:spMkLst>
        </pc:spChg>
        <pc:spChg chg="add mod">
          <ac:chgData name="Julien NYAMBAL" userId="ab1197cc928146b1" providerId="LiveId" clId="{4F115062-0EEB-47F2-B75A-E5DAD325D048}" dt="2019-09-18T02:18:45.612" v="1497" actId="1076"/>
          <ac:spMkLst>
            <pc:docMk/>
            <pc:sldMk cId="2081678726" sldId="307"/>
            <ac:spMk id="28" creationId="{C7CFA154-C30D-49FE-A2F0-B1473EE01F2F}"/>
          </ac:spMkLst>
        </pc:spChg>
        <pc:spChg chg="mod">
          <ac:chgData name="Julien NYAMBAL" userId="ab1197cc928146b1" providerId="LiveId" clId="{4F115062-0EEB-47F2-B75A-E5DAD325D048}" dt="2019-09-18T02:18:51.189" v="1498" actId="400"/>
          <ac:spMkLst>
            <pc:docMk/>
            <pc:sldMk cId="2081678726" sldId="307"/>
            <ac:spMk id="31" creationId="{7555DBAD-6EF1-41C8-9776-4B32DCDEBC93}"/>
          </ac:spMkLst>
        </pc:spChg>
        <pc:cxnChg chg="add del">
          <ac:chgData name="Julien NYAMBAL" userId="ab1197cc928146b1" providerId="LiveId" clId="{4F115062-0EEB-47F2-B75A-E5DAD325D048}" dt="2019-09-18T02:18:39.456" v="1495"/>
          <ac:cxnSpMkLst>
            <pc:docMk/>
            <pc:sldMk cId="2081678726" sldId="307"/>
            <ac:cxnSpMk id="23" creationId="{71C4B848-82F7-4426-BCC6-027BD04CC52B}"/>
          </ac:cxnSpMkLst>
        </pc:cxnChg>
        <pc:cxnChg chg="add mod">
          <ac:chgData name="Julien NYAMBAL" userId="ab1197cc928146b1" providerId="LiveId" clId="{4F115062-0EEB-47F2-B75A-E5DAD325D048}" dt="2019-09-18T02:18:45.612" v="1497" actId="1076"/>
          <ac:cxnSpMkLst>
            <pc:docMk/>
            <pc:sldMk cId="2081678726" sldId="307"/>
            <ac:cxnSpMk id="26" creationId="{5244FB55-8ED9-4BC8-8F93-65E3E559DD26}"/>
          </ac:cxnSpMkLst>
        </pc:cxnChg>
      </pc:sldChg>
      <pc:sldChg chg="addSp modSp add">
        <pc:chgData name="Julien NYAMBAL" userId="ab1197cc928146b1" providerId="LiveId" clId="{4F115062-0EEB-47F2-B75A-E5DAD325D048}" dt="2019-09-18T02:19:49.337" v="1507" actId="20577"/>
        <pc:sldMkLst>
          <pc:docMk/>
          <pc:sldMk cId="1971213866" sldId="308"/>
        </pc:sldMkLst>
        <pc:spChg chg="mod">
          <ac:chgData name="Julien NYAMBAL" userId="ab1197cc928146b1" providerId="LiveId" clId="{4F115062-0EEB-47F2-B75A-E5DAD325D048}" dt="2019-09-18T02:19:49.337" v="1507" actId="20577"/>
          <ac:spMkLst>
            <pc:docMk/>
            <pc:sldMk cId="1971213866" sldId="308"/>
            <ac:spMk id="3" creationId="{64A98E0E-6EAC-4B63-BFAB-40C96B3B5007}"/>
          </ac:spMkLst>
        </pc:spChg>
        <pc:spChg chg="add">
          <ac:chgData name="Julien NYAMBAL" userId="ab1197cc928146b1" providerId="LiveId" clId="{4F115062-0EEB-47F2-B75A-E5DAD325D048}" dt="2019-09-18T02:19:34.587" v="1499"/>
          <ac:spMkLst>
            <pc:docMk/>
            <pc:sldMk cId="1971213866" sldId="308"/>
            <ac:spMk id="21" creationId="{840A1405-E87B-407A-8B90-1300B2391008}"/>
          </ac:spMkLst>
        </pc:spChg>
        <pc:spChg chg="add">
          <ac:chgData name="Julien NYAMBAL" userId="ab1197cc928146b1" providerId="LiveId" clId="{4F115062-0EEB-47F2-B75A-E5DAD325D048}" dt="2019-09-18T02:19:34.587" v="1499"/>
          <ac:spMkLst>
            <pc:docMk/>
            <pc:sldMk cId="1971213866" sldId="308"/>
            <ac:spMk id="22" creationId="{CB116779-8AB4-4D8B-9E87-CA1BE3E285D8}"/>
          </ac:spMkLst>
        </pc:spChg>
        <pc:spChg chg="add">
          <ac:chgData name="Julien NYAMBAL" userId="ab1197cc928146b1" providerId="LiveId" clId="{4F115062-0EEB-47F2-B75A-E5DAD325D048}" dt="2019-09-18T02:19:34.587" v="1499"/>
          <ac:spMkLst>
            <pc:docMk/>
            <pc:sldMk cId="1971213866" sldId="308"/>
            <ac:spMk id="23" creationId="{5AA32873-08B5-4F41-B248-0FF9969FF630}"/>
          </ac:spMkLst>
        </pc:spChg>
        <pc:spChg chg="add mod">
          <ac:chgData name="Julien NYAMBAL" userId="ab1197cc928146b1" providerId="LiveId" clId="{4F115062-0EEB-47F2-B75A-E5DAD325D048}" dt="2019-09-18T02:19:45.150" v="1505" actId="14100"/>
          <ac:spMkLst>
            <pc:docMk/>
            <pc:sldMk cId="1971213866" sldId="308"/>
            <ac:spMk id="26" creationId="{9799F607-3E64-4975-BB50-D2EAB0F12E45}"/>
          </ac:spMkLst>
        </pc:spChg>
        <pc:cxnChg chg="add">
          <ac:chgData name="Julien NYAMBAL" userId="ab1197cc928146b1" providerId="LiveId" clId="{4F115062-0EEB-47F2-B75A-E5DAD325D048}" dt="2019-09-18T02:19:34.587" v="1499"/>
          <ac:cxnSpMkLst>
            <pc:docMk/>
            <pc:sldMk cId="1971213866" sldId="308"/>
            <ac:cxnSpMk id="25" creationId="{8616C8D8-178E-49C2-8D18-C0B718363EEE}"/>
          </ac:cxnSpMkLst>
        </pc:cxnChg>
      </pc:sldChg>
      <pc:sldChg chg="addSp modSp add">
        <pc:chgData name="Julien NYAMBAL" userId="ab1197cc928146b1" providerId="LiveId" clId="{4F115062-0EEB-47F2-B75A-E5DAD325D048}" dt="2019-09-18T02:20:28.452" v="1520" actId="400"/>
        <pc:sldMkLst>
          <pc:docMk/>
          <pc:sldMk cId="60194456" sldId="309"/>
        </pc:sldMkLst>
        <pc:spChg chg="mod">
          <ac:chgData name="Julien NYAMBAL" userId="ab1197cc928146b1" providerId="LiveId" clId="{4F115062-0EEB-47F2-B75A-E5DAD325D048}" dt="2019-09-18T02:20:20.333" v="1518" actId="20577"/>
          <ac:spMkLst>
            <pc:docMk/>
            <pc:sldMk cId="60194456" sldId="309"/>
            <ac:spMk id="3" creationId="{64A98E0E-6EAC-4B63-BFAB-40C96B3B5007}"/>
          </ac:spMkLst>
        </pc:spChg>
        <pc:spChg chg="add mod">
          <ac:chgData name="Julien NYAMBAL" userId="ab1197cc928146b1" providerId="LiveId" clId="{4F115062-0EEB-47F2-B75A-E5DAD325D048}" dt="2019-09-18T02:20:28.452" v="1520" actId="400"/>
          <ac:spMkLst>
            <pc:docMk/>
            <pc:sldMk cId="60194456" sldId="309"/>
            <ac:spMk id="21" creationId="{20B58462-3041-4F0F-B1A7-7016DFE602EF}"/>
          </ac:spMkLst>
        </pc:spChg>
        <pc:spChg chg="add">
          <ac:chgData name="Julien NYAMBAL" userId="ab1197cc928146b1" providerId="LiveId" clId="{4F115062-0EEB-47F2-B75A-E5DAD325D048}" dt="2019-09-18T02:19:56.088" v="1508"/>
          <ac:spMkLst>
            <pc:docMk/>
            <pc:sldMk cId="60194456" sldId="309"/>
            <ac:spMk id="22" creationId="{E148D8EF-8979-4ADD-9944-4A5247288512}"/>
          </ac:spMkLst>
        </pc:spChg>
        <pc:spChg chg="add">
          <ac:chgData name="Julien NYAMBAL" userId="ab1197cc928146b1" providerId="LiveId" clId="{4F115062-0EEB-47F2-B75A-E5DAD325D048}" dt="2019-09-18T02:19:56.088" v="1508"/>
          <ac:spMkLst>
            <pc:docMk/>
            <pc:sldMk cId="60194456" sldId="309"/>
            <ac:spMk id="23" creationId="{971E0E9D-1480-475D-8560-AECDBEF9EAED}"/>
          </ac:spMkLst>
        </pc:spChg>
        <pc:spChg chg="add mod">
          <ac:chgData name="Julien NYAMBAL" userId="ab1197cc928146b1" providerId="LiveId" clId="{4F115062-0EEB-47F2-B75A-E5DAD325D048}" dt="2019-09-18T02:20:08.455" v="1516" actId="20577"/>
          <ac:spMkLst>
            <pc:docMk/>
            <pc:sldMk cId="60194456" sldId="309"/>
            <ac:spMk id="26" creationId="{31DDCFCA-E90F-49AE-B133-FDC543A905E1}"/>
          </ac:spMkLst>
        </pc:spChg>
        <pc:cxnChg chg="add">
          <ac:chgData name="Julien NYAMBAL" userId="ab1197cc928146b1" providerId="LiveId" clId="{4F115062-0EEB-47F2-B75A-E5DAD325D048}" dt="2019-09-18T02:19:56.088" v="1508"/>
          <ac:cxnSpMkLst>
            <pc:docMk/>
            <pc:sldMk cId="60194456" sldId="309"/>
            <ac:cxnSpMk id="25" creationId="{691DD296-1140-4350-A3E0-4F03BFAE13DE}"/>
          </ac:cxnSpMkLst>
        </pc:cxnChg>
      </pc:sldChg>
      <pc:sldChg chg="addSp delSp modSp add">
        <pc:chgData name="Julien NYAMBAL" userId="ab1197cc928146b1" providerId="LiveId" clId="{4F115062-0EEB-47F2-B75A-E5DAD325D048}" dt="2019-09-18T02:21:24.387" v="1528" actId="20577"/>
        <pc:sldMkLst>
          <pc:docMk/>
          <pc:sldMk cId="178759856" sldId="310"/>
        </pc:sldMkLst>
        <pc:spChg chg="mod">
          <ac:chgData name="Julien NYAMBAL" userId="ab1197cc928146b1" providerId="LiveId" clId="{4F115062-0EEB-47F2-B75A-E5DAD325D048}" dt="2019-09-18T02:21:24.387" v="1528" actId="20577"/>
          <ac:spMkLst>
            <pc:docMk/>
            <pc:sldMk cId="178759856" sldId="310"/>
            <ac:spMk id="3" creationId="{64A98E0E-6EAC-4B63-BFAB-40C96B3B5007}"/>
          </ac:spMkLst>
        </pc:spChg>
        <pc:spChg chg="add del">
          <ac:chgData name="Julien NYAMBAL" userId="ab1197cc928146b1" providerId="LiveId" clId="{4F115062-0EEB-47F2-B75A-E5DAD325D048}" dt="2019-09-18T02:20:52.589" v="1522"/>
          <ac:spMkLst>
            <pc:docMk/>
            <pc:sldMk cId="178759856" sldId="310"/>
            <ac:spMk id="21" creationId="{32FAC05C-B280-427A-B69D-731C7FE6C7CB}"/>
          </ac:spMkLst>
        </pc:spChg>
        <pc:spChg chg="add del">
          <ac:chgData name="Julien NYAMBAL" userId="ab1197cc928146b1" providerId="LiveId" clId="{4F115062-0EEB-47F2-B75A-E5DAD325D048}" dt="2019-09-18T02:20:52.589" v="1522"/>
          <ac:spMkLst>
            <pc:docMk/>
            <pc:sldMk cId="178759856" sldId="310"/>
            <ac:spMk id="23" creationId="{615365A6-E023-4D29-A881-5989707546FD}"/>
          </ac:spMkLst>
        </pc:spChg>
        <pc:spChg chg="add mod">
          <ac:chgData name="Julien NYAMBAL" userId="ab1197cc928146b1" providerId="LiveId" clId="{4F115062-0EEB-47F2-B75A-E5DAD325D048}" dt="2019-09-18T02:21:18.285" v="1526" actId="400"/>
          <ac:spMkLst>
            <pc:docMk/>
            <pc:sldMk cId="178759856" sldId="310"/>
            <ac:spMk id="25" creationId="{08CF9222-B2F7-408F-BA22-48CBC9687CF1}"/>
          </ac:spMkLst>
        </pc:spChg>
        <pc:spChg chg="add">
          <ac:chgData name="Julien NYAMBAL" userId="ab1197cc928146b1" providerId="LiveId" clId="{4F115062-0EEB-47F2-B75A-E5DAD325D048}" dt="2019-09-18T02:21:07.385" v="1523"/>
          <ac:spMkLst>
            <pc:docMk/>
            <pc:sldMk cId="178759856" sldId="310"/>
            <ac:spMk id="26" creationId="{4212151B-1C60-44E7-8E3F-75101888CE2E}"/>
          </ac:spMkLst>
        </pc:spChg>
        <pc:spChg chg="add">
          <ac:chgData name="Julien NYAMBAL" userId="ab1197cc928146b1" providerId="LiveId" clId="{4F115062-0EEB-47F2-B75A-E5DAD325D048}" dt="2019-09-18T02:21:07.385" v="1523"/>
          <ac:spMkLst>
            <pc:docMk/>
            <pc:sldMk cId="178759856" sldId="310"/>
            <ac:spMk id="28" creationId="{82C38D85-9553-4B4C-885A-0551887F22F4}"/>
          </ac:spMkLst>
        </pc:spChg>
        <pc:spChg chg="add">
          <ac:chgData name="Julien NYAMBAL" userId="ab1197cc928146b1" providerId="LiveId" clId="{4F115062-0EEB-47F2-B75A-E5DAD325D048}" dt="2019-09-18T02:21:07.385" v="1523"/>
          <ac:spMkLst>
            <pc:docMk/>
            <pc:sldMk cId="178759856" sldId="310"/>
            <ac:spMk id="34" creationId="{D74BEE34-3371-460C-B519-B910B0233227}"/>
          </ac:spMkLst>
        </pc:spChg>
        <pc:cxnChg chg="add del">
          <ac:chgData name="Julien NYAMBAL" userId="ab1197cc928146b1" providerId="LiveId" clId="{4F115062-0EEB-47F2-B75A-E5DAD325D048}" dt="2019-09-18T02:20:52.589" v="1522"/>
          <ac:cxnSpMkLst>
            <pc:docMk/>
            <pc:sldMk cId="178759856" sldId="310"/>
            <ac:cxnSpMk id="22" creationId="{EDA6AB0B-C75A-4832-8392-4B7B39849F2D}"/>
          </ac:cxnSpMkLst>
        </pc:cxnChg>
        <pc:cxnChg chg="add">
          <ac:chgData name="Julien NYAMBAL" userId="ab1197cc928146b1" providerId="LiveId" clId="{4F115062-0EEB-47F2-B75A-E5DAD325D048}" dt="2019-09-18T02:21:07.385" v="1523"/>
          <ac:cxnSpMkLst>
            <pc:docMk/>
            <pc:sldMk cId="178759856" sldId="310"/>
            <ac:cxnSpMk id="33" creationId="{C76496AE-AD1B-4CE9-B0DA-EEA06FF66D38}"/>
          </ac:cxnSpMkLst>
        </pc:cxnChg>
      </pc:sldChg>
      <pc:sldChg chg="addSp delSp modSp add">
        <pc:chgData name="Julien NYAMBAL" userId="ab1197cc928146b1" providerId="LiveId" clId="{4F115062-0EEB-47F2-B75A-E5DAD325D048}" dt="2019-09-18T02:22:39.953" v="1545" actId="20577"/>
        <pc:sldMkLst>
          <pc:docMk/>
          <pc:sldMk cId="2940357935" sldId="311"/>
        </pc:sldMkLst>
        <pc:spChg chg="mod">
          <ac:chgData name="Julien NYAMBAL" userId="ab1197cc928146b1" providerId="LiveId" clId="{4F115062-0EEB-47F2-B75A-E5DAD325D048}" dt="2019-09-18T02:22:39.953" v="1545" actId="20577"/>
          <ac:spMkLst>
            <pc:docMk/>
            <pc:sldMk cId="2940357935" sldId="311"/>
            <ac:spMk id="3" creationId="{64A98E0E-6EAC-4B63-BFAB-40C96B3B5007}"/>
          </ac:spMkLst>
        </pc:spChg>
        <pc:spChg chg="add">
          <ac:chgData name="Julien NYAMBAL" userId="ab1197cc928146b1" providerId="LiveId" clId="{4F115062-0EEB-47F2-B75A-E5DAD325D048}" dt="2019-09-18T02:21:47.072" v="1529"/>
          <ac:spMkLst>
            <pc:docMk/>
            <pc:sldMk cId="2940357935" sldId="311"/>
            <ac:spMk id="21" creationId="{3C70FABB-A003-44A5-91A7-82D921221828}"/>
          </ac:spMkLst>
        </pc:spChg>
        <pc:spChg chg="add mod">
          <ac:chgData name="Julien NYAMBAL" userId="ab1197cc928146b1" providerId="LiveId" clId="{4F115062-0EEB-47F2-B75A-E5DAD325D048}" dt="2019-09-18T02:22:25.007" v="1543" actId="400"/>
          <ac:spMkLst>
            <pc:docMk/>
            <pc:sldMk cId="2940357935" sldId="311"/>
            <ac:spMk id="22" creationId="{FC4F521D-001F-4726-A576-2F4C4787E379}"/>
          </ac:spMkLst>
        </pc:spChg>
        <pc:spChg chg="add">
          <ac:chgData name="Julien NYAMBAL" userId="ab1197cc928146b1" providerId="LiveId" clId="{4F115062-0EEB-47F2-B75A-E5DAD325D048}" dt="2019-09-18T02:21:47.072" v="1529"/>
          <ac:spMkLst>
            <pc:docMk/>
            <pc:sldMk cId="2940357935" sldId="311"/>
            <ac:spMk id="23" creationId="{635AF78A-ABDA-4879-82DA-7624531DA743}"/>
          </ac:spMkLst>
        </pc:spChg>
        <pc:spChg chg="add del">
          <ac:chgData name="Julien NYAMBAL" userId="ab1197cc928146b1" providerId="LiveId" clId="{4F115062-0EEB-47F2-B75A-E5DAD325D048}" dt="2019-09-18T02:21:57.367" v="1530"/>
          <ac:spMkLst>
            <pc:docMk/>
            <pc:sldMk cId="2940357935" sldId="311"/>
            <ac:spMk id="26" creationId="{5B1D3F0B-CAAC-4B7F-A55E-9FC7163701F1}"/>
          </ac:spMkLst>
        </pc:spChg>
        <pc:spChg chg="add mod">
          <ac:chgData name="Julien NYAMBAL" userId="ab1197cc928146b1" providerId="LiveId" clId="{4F115062-0EEB-47F2-B75A-E5DAD325D048}" dt="2019-09-18T02:22:06.802" v="1537" actId="20577"/>
          <ac:spMkLst>
            <pc:docMk/>
            <pc:sldMk cId="2940357935" sldId="311"/>
            <ac:spMk id="33" creationId="{C37FC1D3-5C58-40FF-9CF4-611844A9EAE8}"/>
          </ac:spMkLst>
        </pc:spChg>
        <pc:cxnChg chg="add del">
          <ac:chgData name="Julien NYAMBAL" userId="ab1197cc928146b1" providerId="LiveId" clId="{4F115062-0EEB-47F2-B75A-E5DAD325D048}" dt="2019-09-18T02:21:57.367" v="1530"/>
          <ac:cxnSpMkLst>
            <pc:docMk/>
            <pc:sldMk cId="2940357935" sldId="311"/>
            <ac:cxnSpMk id="25" creationId="{58126D9A-DE1B-4859-B534-66CE22ACD325}"/>
          </ac:cxnSpMkLst>
        </pc:cxnChg>
        <pc:cxnChg chg="add mod">
          <ac:chgData name="Julien NYAMBAL" userId="ab1197cc928146b1" providerId="LiveId" clId="{4F115062-0EEB-47F2-B75A-E5DAD325D048}" dt="2019-09-18T02:22:03.930" v="1532" actId="1076"/>
          <ac:cxnSpMkLst>
            <pc:docMk/>
            <pc:sldMk cId="2940357935" sldId="311"/>
            <ac:cxnSpMk id="28" creationId="{14FA1620-1ED5-4A81-9082-0FC6581F7232}"/>
          </ac:cxnSpMkLst>
        </pc:cxnChg>
      </pc:sldChg>
      <pc:sldChg chg="modSp add">
        <pc:chgData name="Julien NYAMBAL" userId="ab1197cc928146b1" providerId="LiveId" clId="{4F115062-0EEB-47F2-B75A-E5DAD325D048}" dt="2019-09-18T02:23:02.525" v="1553"/>
        <pc:sldMkLst>
          <pc:docMk/>
          <pc:sldMk cId="429967276" sldId="312"/>
        </pc:sldMkLst>
        <pc:spChg chg="mod">
          <ac:chgData name="Julien NYAMBAL" userId="ab1197cc928146b1" providerId="LiveId" clId="{4F115062-0EEB-47F2-B75A-E5DAD325D048}" dt="2019-09-18T02:22:44.650" v="1546" actId="20577"/>
          <ac:spMkLst>
            <pc:docMk/>
            <pc:sldMk cId="429967276" sldId="312"/>
            <ac:spMk id="3" creationId="{64A98E0E-6EAC-4B63-BFAB-40C96B3B5007}"/>
          </ac:spMkLst>
        </pc:spChg>
        <pc:spChg chg="mod">
          <ac:chgData name="Julien NYAMBAL" userId="ab1197cc928146b1" providerId="LiveId" clId="{4F115062-0EEB-47F2-B75A-E5DAD325D048}" dt="2019-09-18T02:23:02.525" v="1553"/>
          <ac:spMkLst>
            <pc:docMk/>
            <pc:sldMk cId="429967276" sldId="312"/>
            <ac:spMk id="22" creationId="{FC4F521D-001F-4726-A576-2F4C4787E379}"/>
          </ac:spMkLst>
        </pc:spChg>
        <pc:spChg chg="mod">
          <ac:chgData name="Julien NYAMBAL" userId="ab1197cc928146b1" providerId="LiveId" clId="{4F115062-0EEB-47F2-B75A-E5DAD325D048}" dt="2019-09-18T02:22:48.587" v="1551" actId="20577"/>
          <ac:spMkLst>
            <pc:docMk/>
            <pc:sldMk cId="429967276" sldId="312"/>
            <ac:spMk id="33" creationId="{C37FC1D3-5C58-40FF-9CF4-611844A9EAE8}"/>
          </ac:spMkLst>
        </pc:spChg>
      </pc:sldChg>
      <pc:sldChg chg="modSp add">
        <pc:chgData name="Julien NYAMBAL" userId="ab1197cc928146b1" providerId="LiveId" clId="{4F115062-0EEB-47F2-B75A-E5DAD325D048}" dt="2019-09-18T02:23:36.636" v="1563" actId="400"/>
        <pc:sldMkLst>
          <pc:docMk/>
          <pc:sldMk cId="3487855236" sldId="313"/>
        </pc:sldMkLst>
        <pc:spChg chg="mod">
          <ac:chgData name="Julien NYAMBAL" userId="ab1197cc928146b1" providerId="LiveId" clId="{4F115062-0EEB-47F2-B75A-E5DAD325D048}" dt="2019-09-18T02:23:31.003" v="1562" actId="20577"/>
          <ac:spMkLst>
            <pc:docMk/>
            <pc:sldMk cId="3487855236" sldId="313"/>
            <ac:spMk id="3" creationId="{64A98E0E-6EAC-4B63-BFAB-40C96B3B5007}"/>
          </ac:spMkLst>
        </pc:spChg>
        <pc:spChg chg="mod">
          <ac:chgData name="Julien NYAMBAL" userId="ab1197cc928146b1" providerId="LiveId" clId="{4F115062-0EEB-47F2-B75A-E5DAD325D048}" dt="2019-09-18T02:23:36.636" v="1563" actId="400"/>
          <ac:spMkLst>
            <pc:docMk/>
            <pc:sldMk cId="3487855236" sldId="313"/>
            <ac:spMk id="23" creationId="{635AF78A-ABDA-4879-82DA-7624531DA743}"/>
          </ac:spMkLst>
        </pc:spChg>
        <pc:spChg chg="mod">
          <ac:chgData name="Julien NYAMBAL" userId="ab1197cc928146b1" providerId="LiveId" clId="{4F115062-0EEB-47F2-B75A-E5DAD325D048}" dt="2019-09-18T02:23:27.910" v="1560" actId="20577"/>
          <ac:spMkLst>
            <pc:docMk/>
            <pc:sldMk cId="3487855236" sldId="313"/>
            <ac:spMk id="33" creationId="{C37FC1D3-5C58-40FF-9CF4-611844A9EAE8}"/>
          </ac:spMkLst>
        </pc:spChg>
        <pc:cxnChg chg="mod">
          <ac:chgData name="Julien NYAMBAL" userId="ab1197cc928146b1" providerId="LiveId" clId="{4F115062-0EEB-47F2-B75A-E5DAD325D048}" dt="2019-09-18T02:23:25.307" v="1555" actId="1076"/>
          <ac:cxnSpMkLst>
            <pc:docMk/>
            <pc:sldMk cId="3487855236" sldId="313"/>
            <ac:cxnSpMk id="28" creationId="{14FA1620-1ED5-4A81-9082-0FC6581F7232}"/>
          </ac:cxnSpMkLst>
        </pc:cxnChg>
      </pc:sldChg>
      <pc:sldChg chg="modSp add">
        <pc:chgData name="Julien NYAMBAL" userId="ab1197cc928146b1" providerId="LiveId" clId="{4F115062-0EEB-47F2-B75A-E5DAD325D048}" dt="2019-09-18T02:25:06.857" v="1577" actId="400"/>
        <pc:sldMkLst>
          <pc:docMk/>
          <pc:sldMk cId="125815515" sldId="314"/>
        </pc:sldMkLst>
        <pc:spChg chg="mod">
          <ac:chgData name="Julien NYAMBAL" userId="ab1197cc928146b1" providerId="LiveId" clId="{4F115062-0EEB-47F2-B75A-E5DAD325D048}" dt="2019-09-18T02:25:06.857" v="1577" actId="400"/>
          <ac:spMkLst>
            <pc:docMk/>
            <pc:sldMk cId="125815515" sldId="314"/>
            <ac:spMk id="23" creationId="{635AF78A-ABDA-4879-82DA-7624531DA743}"/>
          </ac:spMkLst>
        </pc:spChg>
        <pc:spChg chg="mod">
          <ac:chgData name="Julien NYAMBAL" userId="ab1197cc928146b1" providerId="LiveId" clId="{4F115062-0EEB-47F2-B75A-E5DAD325D048}" dt="2019-09-18T02:24:24.854" v="1570" actId="400"/>
          <ac:spMkLst>
            <pc:docMk/>
            <pc:sldMk cId="125815515" sldId="314"/>
            <ac:spMk id="27" creationId="{E3131340-DA08-40E5-AAF8-A4AC82346814}"/>
          </ac:spMkLst>
        </pc:spChg>
        <pc:spChg chg="mod">
          <ac:chgData name="Julien NYAMBAL" userId="ab1197cc928146b1" providerId="LiveId" clId="{4F115062-0EEB-47F2-B75A-E5DAD325D048}" dt="2019-09-18T02:24:47.253" v="1576" actId="20577"/>
          <ac:spMkLst>
            <pc:docMk/>
            <pc:sldMk cId="125815515" sldId="314"/>
            <ac:spMk id="33" creationId="{C37FC1D3-5C58-40FF-9CF4-611844A9EAE8}"/>
          </ac:spMkLst>
        </pc:spChg>
        <pc:cxnChg chg="mod">
          <ac:chgData name="Julien NYAMBAL" userId="ab1197cc928146b1" providerId="LiveId" clId="{4F115062-0EEB-47F2-B75A-E5DAD325D048}" dt="2019-09-18T02:24:17.442" v="1569" actId="14100"/>
          <ac:cxnSpMkLst>
            <pc:docMk/>
            <pc:sldMk cId="125815515" sldId="314"/>
            <ac:cxnSpMk id="28" creationId="{14FA1620-1ED5-4A81-9082-0FC6581F7232}"/>
          </ac:cxnSpMkLst>
        </pc:cxnChg>
      </pc:sldChg>
      <pc:sldChg chg="modSp add">
        <pc:chgData name="Julien NYAMBAL" userId="ab1197cc928146b1" providerId="LiveId" clId="{4F115062-0EEB-47F2-B75A-E5DAD325D048}" dt="2019-09-18T02:25:32.148" v="1583"/>
        <pc:sldMkLst>
          <pc:docMk/>
          <pc:sldMk cId="3097437685" sldId="315"/>
        </pc:sldMkLst>
        <pc:spChg chg="mod">
          <ac:chgData name="Julien NYAMBAL" userId="ab1197cc928146b1" providerId="LiveId" clId="{4F115062-0EEB-47F2-B75A-E5DAD325D048}" dt="2019-09-18T02:25:32.148" v="1583"/>
          <ac:spMkLst>
            <pc:docMk/>
            <pc:sldMk cId="3097437685" sldId="315"/>
            <ac:spMk id="29" creationId="{2D051C7E-800D-4BE7-A5DC-737AED3CD635}"/>
          </ac:spMkLst>
        </pc:spChg>
        <pc:spChg chg="mod">
          <ac:chgData name="Julien NYAMBAL" userId="ab1197cc928146b1" providerId="LiveId" clId="{4F115062-0EEB-47F2-B75A-E5DAD325D048}" dt="2019-09-18T02:25:23.279" v="1581" actId="20577"/>
          <ac:spMkLst>
            <pc:docMk/>
            <pc:sldMk cId="3097437685" sldId="315"/>
            <ac:spMk id="33" creationId="{C37FC1D3-5C58-40FF-9CF4-611844A9EAE8}"/>
          </ac:spMkLst>
        </pc:spChg>
        <pc:cxnChg chg="mod">
          <ac:chgData name="Julien NYAMBAL" userId="ab1197cc928146b1" providerId="LiveId" clId="{4F115062-0EEB-47F2-B75A-E5DAD325D048}" dt="2019-09-18T02:24:38.277" v="1572" actId="1076"/>
          <ac:cxnSpMkLst>
            <pc:docMk/>
            <pc:sldMk cId="3097437685" sldId="315"/>
            <ac:cxnSpMk id="28" creationId="{14FA1620-1ED5-4A81-9082-0FC6581F7232}"/>
          </ac:cxnSpMkLst>
        </pc:cxnChg>
      </pc:sldChg>
      <pc:sldChg chg="modSp add">
        <pc:chgData name="Julien NYAMBAL" userId="ab1197cc928146b1" providerId="LiveId" clId="{4F115062-0EEB-47F2-B75A-E5DAD325D048}" dt="2019-09-18T02:27:09.884" v="1664" actId="20577"/>
        <pc:sldMkLst>
          <pc:docMk/>
          <pc:sldMk cId="424673758" sldId="316"/>
        </pc:sldMkLst>
        <pc:spChg chg="mod">
          <ac:chgData name="Julien NYAMBAL" userId="ab1197cc928146b1" providerId="LiveId" clId="{4F115062-0EEB-47F2-B75A-E5DAD325D048}" dt="2019-09-18T02:27:09.884" v="1664" actId="20577"/>
          <ac:spMkLst>
            <pc:docMk/>
            <pc:sldMk cId="424673758" sldId="316"/>
            <ac:spMk id="3" creationId="{64A98E0E-6EAC-4B63-BFAB-40C96B3B5007}"/>
          </ac:spMkLst>
        </pc:spChg>
        <pc:spChg chg="mod">
          <ac:chgData name="Julien NYAMBAL" userId="ab1197cc928146b1" providerId="LiveId" clId="{4F115062-0EEB-47F2-B75A-E5DAD325D048}" dt="2019-09-18T02:25:41.532" v="1585" actId="400"/>
          <ac:spMkLst>
            <pc:docMk/>
            <pc:sldMk cId="424673758" sldId="316"/>
            <ac:spMk id="29" creationId="{2D051C7E-800D-4BE7-A5DC-737AED3CD635}"/>
          </ac:spMkLst>
        </pc:spChg>
      </pc:sldChg>
    </pc:docChg>
  </pc:docChgLst>
  <pc:docChgLst>
    <pc:chgData name="Julien NYAMBAL" userId="ab1197cc928146b1" providerId="LiveId" clId="{C6C8B7B3-E959-4927-9025-47147240E1B0}"/>
    <pc:docChg chg="undo custSel addSld delSld modSld sldOrd">
      <pc:chgData name="Julien NYAMBAL" userId="ab1197cc928146b1" providerId="LiveId" clId="{C6C8B7B3-E959-4927-9025-47147240E1B0}" dt="2019-09-29T09:20:09.584" v="3153" actId="20577"/>
      <pc:docMkLst>
        <pc:docMk/>
      </pc:docMkLst>
      <pc:sldChg chg="delSp">
        <pc:chgData name="Julien NYAMBAL" userId="ab1197cc928146b1" providerId="LiveId" clId="{C6C8B7B3-E959-4927-9025-47147240E1B0}" dt="2019-09-18T05:48:34.786" v="0" actId="478"/>
        <pc:sldMkLst>
          <pc:docMk/>
          <pc:sldMk cId="2121883916" sldId="257"/>
        </pc:sldMkLst>
        <pc:spChg chg="del">
          <ac:chgData name="Julien NYAMBAL" userId="ab1197cc928146b1" providerId="LiveId" clId="{C6C8B7B3-E959-4927-9025-47147240E1B0}" dt="2019-09-18T05:48:34.786" v="0" actId="478"/>
          <ac:spMkLst>
            <pc:docMk/>
            <pc:sldMk cId="2121883916" sldId="257"/>
            <ac:spMk id="17" creationId="{077A680A-0065-4967-8548-23B739027CA0}"/>
          </ac:spMkLst>
        </pc:spChg>
      </pc:sldChg>
      <pc:sldChg chg="modSp">
        <pc:chgData name="Julien NYAMBAL" userId="ab1197cc928146b1" providerId="LiveId" clId="{C6C8B7B3-E959-4927-9025-47147240E1B0}" dt="2019-09-18T17:05:10.203" v="299" actId="14100"/>
        <pc:sldMkLst>
          <pc:docMk/>
          <pc:sldMk cId="3295238663" sldId="265"/>
        </pc:sldMkLst>
        <pc:cxnChg chg="mod">
          <ac:chgData name="Julien NYAMBAL" userId="ab1197cc928146b1" providerId="LiveId" clId="{C6C8B7B3-E959-4927-9025-47147240E1B0}" dt="2019-09-18T17:05:10.203" v="299" actId="14100"/>
          <ac:cxnSpMkLst>
            <pc:docMk/>
            <pc:sldMk cId="3295238663" sldId="265"/>
            <ac:cxnSpMk id="61" creationId="{576782D4-D2B2-4ADD-BE5A-B5E9EDBB9812}"/>
          </ac:cxnSpMkLst>
        </pc:cxnChg>
      </pc:sldChg>
      <pc:sldChg chg="modSp">
        <pc:chgData name="Julien NYAMBAL" userId="ab1197cc928146b1" providerId="LiveId" clId="{C6C8B7B3-E959-4927-9025-47147240E1B0}" dt="2019-09-29T07:38:00.123" v="2027" actId="20577"/>
        <pc:sldMkLst>
          <pc:docMk/>
          <pc:sldMk cId="2419075808" sldId="295"/>
        </pc:sldMkLst>
        <pc:spChg chg="mod">
          <ac:chgData name="Julien NYAMBAL" userId="ab1197cc928146b1" providerId="LiveId" clId="{C6C8B7B3-E959-4927-9025-47147240E1B0}" dt="2019-09-29T07:38:00.123" v="2027" actId="20577"/>
          <ac:spMkLst>
            <pc:docMk/>
            <pc:sldMk cId="2419075808" sldId="295"/>
            <ac:spMk id="3" creationId="{911F9EAC-8CD4-49CF-AF0E-766B43BC9299}"/>
          </ac:spMkLst>
        </pc:spChg>
      </pc:sldChg>
      <pc:sldChg chg="modSp">
        <pc:chgData name="Julien NYAMBAL" userId="ab1197cc928146b1" providerId="LiveId" clId="{C6C8B7B3-E959-4927-9025-47147240E1B0}" dt="2019-09-18T17:40:44.112" v="300" actId="1076"/>
        <pc:sldMkLst>
          <pc:docMk/>
          <pc:sldMk cId="676916493" sldId="298"/>
        </pc:sldMkLst>
        <pc:spChg chg="mod">
          <ac:chgData name="Julien NYAMBAL" userId="ab1197cc928146b1" providerId="LiveId" clId="{C6C8B7B3-E959-4927-9025-47147240E1B0}" dt="2019-09-18T17:40:44.112" v="300" actId="1076"/>
          <ac:spMkLst>
            <pc:docMk/>
            <pc:sldMk cId="676916493" sldId="298"/>
            <ac:spMk id="14" creationId="{256EF144-12AE-4BC7-A3DA-C43E7E7F815C}"/>
          </ac:spMkLst>
        </pc:spChg>
        <pc:cxnChg chg="mod">
          <ac:chgData name="Julien NYAMBAL" userId="ab1197cc928146b1" providerId="LiveId" clId="{C6C8B7B3-E959-4927-9025-47147240E1B0}" dt="2019-09-18T17:40:44.112" v="300" actId="1076"/>
          <ac:cxnSpMkLst>
            <pc:docMk/>
            <pc:sldMk cId="676916493" sldId="298"/>
            <ac:cxnSpMk id="15" creationId="{BA8F0E35-85DD-4550-AF9E-F45C52435128}"/>
          </ac:cxnSpMkLst>
        </pc:cxnChg>
      </pc:sldChg>
      <pc:sldChg chg="modSp add">
        <pc:chgData name="Julien NYAMBAL" userId="ab1197cc928146b1" providerId="LiveId" clId="{C6C8B7B3-E959-4927-9025-47147240E1B0}" dt="2019-09-18T12:20:09.598" v="298" actId="20577"/>
        <pc:sldMkLst>
          <pc:docMk/>
          <pc:sldMk cId="2058497435" sldId="317"/>
        </pc:sldMkLst>
        <pc:spChg chg="mod">
          <ac:chgData name="Julien NYAMBAL" userId="ab1197cc928146b1" providerId="LiveId" clId="{C6C8B7B3-E959-4927-9025-47147240E1B0}" dt="2019-09-18T05:53:12.022" v="27" actId="20577"/>
          <ac:spMkLst>
            <pc:docMk/>
            <pc:sldMk cId="2058497435" sldId="317"/>
            <ac:spMk id="2" creationId="{AF452609-852F-460F-AD46-C110152426B0}"/>
          </ac:spMkLst>
        </pc:spChg>
        <pc:spChg chg="mod">
          <ac:chgData name="Julien NYAMBAL" userId="ab1197cc928146b1" providerId="LiveId" clId="{C6C8B7B3-E959-4927-9025-47147240E1B0}" dt="2019-09-18T12:20:09.598" v="298" actId="20577"/>
          <ac:spMkLst>
            <pc:docMk/>
            <pc:sldMk cId="2058497435" sldId="317"/>
            <ac:spMk id="3" creationId="{8E4ED4A1-A2C2-4249-9EEC-7385F74C761C}"/>
          </ac:spMkLst>
        </pc:spChg>
      </pc:sldChg>
      <pc:sldChg chg="addSp delSp modSp add">
        <pc:chgData name="Julien NYAMBAL" userId="ab1197cc928146b1" providerId="LiveId" clId="{C6C8B7B3-E959-4927-9025-47147240E1B0}" dt="2019-09-25T16:22:39.156" v="2025"/>
        <pc:sldMkLst>
          <pc:docMk/>
          <pc:sldMk cId="130393270" sldId="318"/>
        </pc:sldMkLst>
        <pc:spChg chg="mod">
          <ac:chgData name="Julien NYAMBAL" userId="ab1197cc928146b1" providerId="LiveId" clId="{C6C8B7B3-E959-4927-9025-47147240E1B0}" dt="2019-09-24T16:04:04.105" v="796" actId="20577"/>
          <ac:spMkLst>
            <pc:docMk/>
            <pc:sldMk cId="130393270" sldId="318"/>
            <ac:spMk id="2" creationId="{6407E3A7-1B7F-4E4C-9E23-F91754859EE8}"/>
          </ac:spMkLst>
        </pc:spChg>
        <pc:spChg chg="mod">
          <ac:chgData name="Julien NYAMBAL" userId="ab1197cc928146b1" providerId="LiveId" clId="{C6C8B7B3-E959-4927-9025-47147240E1B0}" dt="2019-09-24T16:28:11.781" v="2023" actId="20577"/>
          <ac:spMkLst>
            <pc:docMk/>
            <pc:sldMk cId="130393270" sldId="318"/>
            <ac:spMk id="3" creationId="{14222888-EA8D-453F-A86A-84E3AE499E4D}"/>
          </ac:spMkLst>
        </pc:spChg>
        <pc:spChg chg="del">
          <ac:chgData name="Julien NYAMBAL" userId="ab1197cc928146b1" providerId="LiveId" clId="{C6C8B7B3-E959-4927-9025-47147240E1B0}" dt="2019-09-24T15:41:17.629" v="369" actId="478"/>
          <ac:spMkLst>
            <pc:docMk/>
            <pc:sldMk cId="130393270" sldId="318"/>
            <ac:spMk id="4" creationId="{BCED8355-545C-4E39-A51A-F89F08A1A7EB}"/>
          </ac:spMkLst>
        </pc:spChg>
        <pc:spChg chg="del">
          <ac:chgData name="Julien NYAMBAL" userId="ab1197cc928146b1" providerId="LiveId" clId="{C6C8B7B3-E959-4927-9025-47147240E1B0}" dt="2019-09-24T15:41:17.629" v="369" actId="478"/>
          <ac:spMkLst>
            <pc:docMk/>
            <pc:sldMk cId="130393270" sldId="318"/>
            <ac:spMk id="5" creationId="{4F0DFAC3-030D-4AED-8AE4-3A3FBF0F8CC2}"/>
          </ac:spMkLst>
        </pc:spChg>
        <pc:spChg chg="del">
          <ac:chgData name="Julien NYAMBAL" userId="ab1197cc928146b1" providerId="LiveId" clId="{C6C8B7B3-E959-4927-9025-47147240E1B0}" dt="2019-09-24T15:41:17.629" v="369" actId="478"/>
          <ac:spMkLst>
            <pc:docMk/>
            <pc:sldMk cId="130393270" sldId="318"/>
            <ac:spMk id="6" creationId="{6CFB8D4D-A2E7-4919-8179-BF9E6D7B346E}"/>
          </ac:spMkLst>
        </pc:spChg>
        <pc:spChg chg="del">
          <ac:chgData name="Julien NYAMBAL" userId="ab1197cc928146b1" providerId="LiveId" clId="{C6C8B7B3-E959-4927-9025-47147240E1B0}" dt="2019-09-24T15:41:17.629" v="369" actId="478"/>
          <ac:spMkLst>
            <pc:docMk/>
            <pc:sldMk cId="130393270" sldId="318"/>
            <ac:spMk id="9" creationId="{F4F6C648-6B34-41A0-82AF-28C861981F40}"/>
          </ac:spMkLst>
        </pc:spChg>
        <pc:spChg chg="del">
          <ac:chgData name="Julien NYAMBAL" userId="ab1197cc928146b1" providerId="LiveId" clId="{C6C8B7B3-E959-4927-9025-47147240E1B0}" dt="2019-09-24T15:41:17.629" v="369" actId="478"/>
          <ac:spMkLst>
            <pc:docMk/>
            <pc:sldMk cId="130393270" sldId="318"/>
            <ac:spMk id="10" creationId="{59635859-F9F1-405A-9D79-AE65E4897706}"/>
          </ac:spMkLst>
        </pc:spChg>
        <pc:spChg chg="add mod">
          <ac:chgData name="Julien NYAMBAL" userId="ab1197cc928146b1" providerId="LiveId" clId="{C6C8B7B3-E959-4927-9025-47147240E1B0}" dt="2019-09-24T16:01:38.618" v="718" actId="14100"/>
          <ac:spMkLst>
            <pc:docMk/>
            <pc:sldMk cId="130393270" sldId="318"/>
            <ac:spMk id="11" creationId="{D8480321-FCD2-4ECF-87F1-E4A6D866F6F1}"/>
          </ac:spMkLst>
        </pc:spChg>
        <pc:spChg chg="add mod">
          <ac:chgData name="Julien NYAMBAL" userId="ab1197cc928146b1" providerId="LiveId" clId="{C6C8B7B3-E959-4927-9025-47147240E1B0}" dt="2019-09-24T16:11:54.906" v="868" actId="207"/>
          <ac:spMkLst>
            <pc:docMk/>
            <pc:sldMk cId="130393270" sldId="318"/>
            <ac:spMk id="12" creationId="{F2D038F6-22E8-400C-8AFC-BD64E42C6D84}"/>
          </ac:spMkLst>
        </pc:spChg>
        <pc:spChg chg="del">
          <ac:chgData name="Julien NYAMBAL" userId="ab1197cc928146b1" providerId="LiveId" clId="{C6C8B7B3-E959-4927-9025-47147240E1B0}" dt="2019-09-24T15:41:17.629" v="369" actId="478"/>
          <ac:spMkLst>
            <pc:docMk/>
            <pc:sldMk cId="130393270" sldId="318"/>
            <ac:spMk id="15" creationId="{45FEC0F8-042E-48DB-B501-7BC1B8AFAE8C}"/>
          </ac:spMkLst>
        </pc:spChg>
        <pc:spChg chg="del">
          <ac:chgData name="Julien NYAMBAL" userId="ab1197cc928146b1" providerId="LiveId" clId="{C6C8B7B3-E959-4927-9025-47147240E1B0}" dt="2019-09-24T15:41:17.629" v="369" actId="478"/>
          <ac:spMkLst>
            <pc:docMk/>
            <pc:sldMk cId="130393270" sldId="318"/>
            <ac:spMk id="17" creationId="{D7A21CCD-88C9-45AF-84A0-BB566488AFE7}"/>
          </ac:spMkLst>
        </pc:spChg>
        <pc:spChg chg="del">
          <ac:chgData name="Julien NYAMBAL" userId="ab1197cc928146b1" providerId="LiveId" clId="{C6C8B7B3-E959-4927-9025-47147240E1B0}" dt="2019-09-24T15:41:22.994" v="370" actId="478"/>
          <ac:spMkLst>
            <pc:docMk/>
            <pc:sldMk cId="130393270" sldId="318"/>
            <ac:spMk id="68" creationId="{9111231B-1767-45B8-A2D9-9D8C8D4C7A1A}"/>
          </ac:spMkLst>
        </pc:spChg>
        <pc:spChg chg="del">
          <ac:chgData name="Julien NYAMBAL" userId="ab1197cc928146b1" providerId="LiveId" clId="{C6C8B7B3-E959-4927-9025-47147240E1B0}" dt="2019-09-24T15:41:22.994" v="370" actId="478"/>
          <ac:spMkLst>
            <pc:docMk/>
            <pc:sldMk cId="130393270" sldId="318"/>
            <ac:spMk id="70" creationId="{9F68AFF8-E5FA-4E12-BB3D-A6654C79A114}"/>
          </ac:spMkLst>
        </pc:spChg>
        <pc:spChg chg="del">
          <ac:chgData name="Julien NYAMBAL" userId="ab1197cc928146b1" providerId="LiveId" clId="{C6C8B7B3-E959-4927-9025-47147240E1B0}" dt="2019-09-24T15:41:25.551" v="371" actId="478"/>
          <ac:spMkLst>
            <pc:docMk/>
            <pc:sldMk cId="130393270" sldId="318"/>
            <ac:spMk id="71" creationId="{0E3F03AC-AA16-4E4C-A1E5-844E340B810F}"/>
          </ac:spMkLst>
        </pc:spChg>
        <pc:graphicFrameChg chg="add modGraphic">
          <ac:chgData name="Julien NYAMBAL" userId="ab1197cc928146b1" providerId="LiveId" clId="{C6C8B7B3-E959-4927-9025-47147240E1B0}" dt="2019-09-25T16:22:39.156" v="2025"/>
          <ac:graphicFrameMkLst>
            <pc:docMk/>
            <pc:sldMk cId="130393270" sldId="318"/>
            <ac:graphicFrameMk id="19" creationId="{7B8DCD10-CE7D-4BB7-9123-92613222A488}"/>
          </ac:graphicFrameMkLst>
        </pc:graphicFrameChg>
        <pc:cxnChg chg="del mod">
          <ac:chgData name="Julien NYAMBAL" userId="ab1197cc928146b1" providerId="LiveId" clId="{C6C8B7B3-E959-4927-9025-47147240E1B0}" dt="2019-09-24T15:41:17.629" v="369" actId="478"/>
          <ac:cxnSpMkLst>
            <pc:docMk/>
            <pc:sldMk cId="130393270" sldId="318"/>
            <ac:cxnSpMk id="7" creationId="{C2244264-5A08-44E3-A151-4067812E2947}"/>
          </ac:cxnSpMkLst>
        </pc:cxnChg>
        <pc:cxnChg chg="del mod">
          <ac:chgData name="Julien NYAMBAL" userId="ab1197cc928146b1" providerId="LiveId" clId="{C6C8B7B3-E959-4927-9025-47147240E1B0}" dt="2019-09-24T15:41:17.629" v="369" actId="478"/>
          <ac:cxnSpMkLst>
            <pc:docMk/>
            <pc:sldMk cId="130393270" sldId="318"/>
            <ac:cxnSpMk id="8" creationId="{7CF862C9-2808-45AF-9513-DE0CF2185796}"/>
          </ac:cxnSpMkLst>
        </pc:cxnChg>
        <pc:cxnChg chg="del mod">
          <ac:chgData name="Julien NYAMBAL" userId="ab1197cc928146b1" providerId="LiveId" clId="{C6C8B7B3-E959-4927-9025-47147240E1B0}" dt="2019-09-24T15:41:17.629" v="369" actId="478"/>
          <ac:cxnSpMkLst>
            <pc:docMk/>
            <pc:sldMk cId="130393270" sldId="318"/>
            <ac:cxnSpMk id="13" creationId="{AB72200A-491D-481A-B603-14BA39450B61}"/>
          </ac:cxnSpMkLst>
        </pc:cxnChg>
        <pc:cxnChg chg="del mod">
          <ac:chgData name="Julien NYAMBAL" userId="ab1197cc928146b1" providerId="LiveId" clId="{C6C8B7B3-E959-4927-9025-47147240E1B0}" dt="2019-09-24T15:41:17.629" v="369" actId="478"/>
          <ac:cxnSpMkLst>
            <pc:docMk/>
            <pc:sldMk cId="130393270" sldId="318"/>
            <ac:cxnSpMk id="14" creationId="{F058F15D-DF89-4302-8A86-D61925434F1D}"/>
          </ac:cxnSpMkLst>
        </pc:cxnChg>
        <pc:cxnChg chg="del mod">
          <ac:chgData name="Julien NYAMBAL" userId="ab1197cc928146b1" providerId="LiveId" clId="{C6C8B7B3-E959-4927-9025-47147240E1B0}" dt="2019-09-24T15:41:17.629" v="369" actId="478"/>
          <ac:cxnSpMkLst>
            <pc:docMk/>
            <pc:sldMk cId="130393270" sldId="318"/>
            <ac:cxnSpMk id="18" creationId="{8DA7F799-319A-43F5-AFBE-B2167025564C}"/>
          </ac:cxnSpMkLst>
        </pc:cxnChg>
        <pc:cxnChg chg="del mod">
          <ac:chgData name="Julien NYAMBAL" userId="ab1197cc928146b1" providerId="LiveId" clId="{C6C8B7B3-E959-4927-9025-47147240E1B0}" dt="2019-09-24T15:41:17.629" v="369" actId="478"/>
          <ac:cxnSpMkLst>
            <pc:docMk/>
            <pc:sldMk cId="130393270" sldId="318"/>
            <ac:cxnSpMk id="20" creationId="{A69764C6-E8BA-443F-BDAC-B1ADCE04727E}"/>
          </ac:cxnSpMkLst>
        </pc:cxnChg>
        <pc:cxnChg chg="del">
          <ac:chgData name="Julien NYAMBAL" userId="ab1197cc928146b1" providerId="LiveId" clId="{C6C8B7B3-E959-4927-9025-47147240E1B0}" dt="2019-09-24T15:40:46.940" v="335" actId="478"/>
          <ac:cxnSpMkLst>
            <pc:docMk/>
            <pc:sldMk cId="130393270" sldId="318"/>
            <ac:cxnSpMk id="59" creationId="{493758A8-C1DA-447C-88E7-0AF2E003B9B7}"/>
          </ac:cxnSpMkLst>
        </pc:cxnChg>
        <pc:cxnChg chg="del">
          <ac:chgData name="Julien NYAMBAL" userId="ab1197cc928146b1" providerId="LiveId" clId="{C6C8B7B3-E959-4927-9025-47147240E1B0}" dt="2019-09-24T15:41:22.994" v="370" actId="478"/>
          <ac:cxnSpMkLst>
            <pc:docMk/>
            <pc:sldMk cId="130393270" sldId="318"/>
            <ac:cxnSpMk id="61" creationId="{2555282B-7231-4C77-AA12-0404BBC5BADD}"/>
          </ac:cxnSpMkLst>
        </pc:cxnChg>
        <pc:cxnChg chg="del">
          <ac:chgData name="Julien NYAMBAL" userId="ab1197cc928146b1" providerId="LiveId" clId="{C6C8B7B3-E959-4927-9025-47147240E1B0}" dt="2019-09-24T15:41:22.994" v="370" actId="478"/>
          <ac:cxnSpMkLst>
            <pc:docMk/>
            <pc:sldMk cId="130393270" sldId="318"/>
            <ac:cxnSpMk id="64" creationId="{03727DF1-4CA7-4ADE-A0D3-690635848F2F}"/>
          </ac:cxnSpMkLst>
        </pc:cxnChg>
        <pc:cxnChg chg="del">
          <ac:chgData name="Julien NYAMBAL" userId="ab1197cc928146b1" providerId="LiveId" clId="{C6C8B7B3-E959-4927-9025-47147240E1B0}" dt="2019-09-24T15:41:22.994" v="370" actId="478"/>
          <ac:cxnSpMkLst>
            <pc:docMk/>
            <pc:sldMk cId="130393270" sldId="318"/>
            <ac:cxnSpMk id="65" creationId="{DE66D2A0-7E3E-4C0A-9A42-4329C09A6772}"/>
          </ac:cxnSpMkLst>
        </pc:cxnChg>
      </pc:sldChg>
      <pc:sldChg chg="addSp delSp modSp add">
        <pc:chgData name="Julien NYAMBAL" userId="ab1197cc928146b1" providerId="LiveId" clId="{C6C8B7B3-E959-4927-9025-47147240E1B0}" dt="2019-09-24T16:24:22.789" v="1710" actId="20577"/>
        <pc:sldMkLst>
          <pc:docMk/>
          <pc:sldMk cId="181774342" sldId="319"/>
        </pc:sldMkLst>
        <pc:spChg chg="mod">
          <ac:chgData name="Julien NYAMBAL" userId="ab1197cc928146b1" providerId="LiveId" clId="{C6C8B7B3-E959-4927-9025-47147240E1B0}" dt="2019-09-24T16:13:19.399" v="903" actId="20577"/>
          <ac:spMkLst>
            <pc:docMk/>
            <pc:sldMk cId="181774342" sldId="319"/>
            <ac:spMk id="2" creationId="{6407E3A7-1B7F-4E4C-9E23-F91754859EE8}"/>
          </ac:spMkLst>
        </pc:spChg>
        <pc:spChg chg="mod">
          <ac:chgData name="Julien NYAMBAL" userId="ab1197cc928146b1" providerId="LiveId" clId="{C6C8B7B3-E959-4927-9025-47147240E1B0}" dt="2019-09-24T16:24:22.789" v="1710" actId="20577"/>
          <ac:spMkLst>
            <pc:docMk/>
            <pc:sldMk cId="181774342" sldId="319"/>
            <ac:spMk id="3" creationId="{14222888-EA8D-453F-A86A-84E3AE499E4D}"/>
          </ac:spMkLst>
        </pc:spChg>
        <pc:spChg chg="add">
          <ac:chgData name="Julien NYAMBAL" userId="ab1197cc928146b1" providerId="LiveId" clId="{C6C8B7B3-E959-4927-9025-47147240E1B0}" dt="2019-09-24T16:15:58.800" v="1110"/>
          <ac:spMkLst>
            <pc:docMk/>
            <pc:sldMk cId="181774342" sldId="319"/>
            <ac:spMk id="6" creationId="{60E45C01-97ED-4EC6-A866-B0C477C57217}"/>
          </ac:spMkLst>
        </pc:spChg>
        <pc:spChg chg="add">
          <ac:chgData name="Julien NYAMBAL" userId="ab1197cc928146b1" providerId="LiveId" clId="{C6C8B7B3-E959-4927-9025-47147240E1B0}" dt="2019-09-24T16:15:58.800" v="1110"/>
          <ac:spMkLst>
            <pc:docMk/>
            <pc:sldMk cId="181774342" sldId="319"/>
            <ac:spMk id="7" creationId="{F3734706-08E4-478D-A176-464D42D2DBF0}"/>
          </ac:spMkLst>
        </pc:spChg>
        <pc:spChg chg="add">
          <ac:chgData name="Julien NYAMBAL" userId="ab1197cc928146b1" providerId="LiveId" clId="{C6C8B7B3-E959-4927-9025-47147240E1B0}" dt="2019-09-24T16:15:58.800" v="1110"/>
          <ac:spMkLst>
            <pc:docMk/>
            <pc:sldMk cId="181774342" sldId="319"/>
            <ac:spMk id="8" creationId="{2B591553-9107-4D9F-9103-61172D08CE2C}"/>
          </ac:spMkLst>
        </pc:spChg>
        <pc:spChg chg="del">
          <ac:chgData name="Julien NYAMBAL" userId="ab1197cc928146b1" providerId="LiveId" clId="{C6C8B7B3-E959-4927-9025-47147240E1B0}" dt="2019-09-24T16:13:28.068" v="905" actId="478"/>
          <ac:spMkLst>
            <pc:docMk/>
            <pc:sldMk cId="181774342" sldId="319"/>
            <ac:spMk id="11" creationId="{D8480321-FCD2-4ECF-87F1-E4A6D866F6F1}"/>
          </ac:spMkLst>
        </pc:spChg>
        <pc:spChg chg="del">
          <ac:chgData name="Julien NYAMBAL" userId="ab1197cc928146b1" providerId="LiveId" clId="{C6C8B7B3-E959-4927-9025-47147240E1B0}" dt="2019-09-24T16:13:30.068" v="906" actId="478"/>
          <ac:spMkLst>
            <pc:docMk/>
            <pc:sldMk cId="181774342" sldId="319"/>
            <ac:spMk id="12" creationId="{F2D038F6-22E8-400C-8AFC-BD64E42C6D84}"/>
          </ac:spMkLst>
        </pc:spChg>
        <pc:spChg chg="add">
          <ac:chgData name="Julien NYAMBAL" userId="ab1197cc928146b1" providerId="LiveId" clId="{C6C8B7B3-E959-4927-9025-47147240E1B0}" dt="2019-09-24T16:15:58.800" v="1110"/>
          <ac:spMkLst>
            <pc:docMk/>
            <pc:sldMk cId="181774342" sldId="319"/>
            <ac:spMk id="13" creationId="{BD289727-CA46-4217-9603-A59202BC2DA3}"/>
          </ac:spMkLst>
        </pc:spChg>
        <pc:spChg chg="add">
          <ac:chgData name="Julien NYAMBAL" userId="ab1197cc928146b1" providerId="LiveId" clId="{C6C8B7B3-E959-4927-9025-47147240E1B0}" dt="2019-09-24T16:15:58.800" v="1110"/>
          <ac:spMkLst>
            <pc:docMk/>
            <pc:sldMk cId="181774342" sldId="319"/>
            <ac:spMk id="14" creationId="{F844B186-C7CA-4BC5-A126-DE34521F53BD}"/>
          </ac:spMkLst>
        </pc:spChg>
        <pc:spChg chg="add">
          <ac:chgData name="Julien NYAMBAL" userId="ab1197cc928146b1" providerId="LiveId" clId="{C6C8B7B3-E959-4927-9025-47147240E1B0}" dt="2019-09-24T16:15:58.800" v="1110"/>
          <ac:spMkLst>
            <pc:docMk/>
            <pc:sldMk cId="181774342" sldId="319"/>
            <ac:spMk id="17" creationId="{7DD14EEF-9543-4A56-8924-CF1A7896850C}"/>
          </ac:spMkLst>
        </pc:spChg>
        <pc:spChg chg="add">
          <ac:chgData name="Julien NYAMBAL" userId="ab1197cc928146b1" providerId="LiveId" clId="{C6C8B7B3-E959-4927-9025-47147240E1B0}" dt="2019-09-24T16:15:58.800" v="1110"/>
          <ac:spMkLst>
            <pc:docMk/>
            <pc:sldMk cId="181774342" sldId="319"/>
            <ac:spMk id="18" creationId="{027DAE7E-DB6F-4CEE-B09D-DA9A71AD6583}"/>
          </ac:spMkLst>
        </pc:spChg>
        <pc:spChg chg="add mod">
          <ac:chgData name="Julien NYAMBAL" userId="ab1197cc928146b1" providerId="LiveId" clId="{C6C8B7B3-E959-4927-9025-47147240E1B0}" dt="2019-09-24T16:23:32.415" v="1673" actId="20577"/>
          <ac:spMkLst>
            <pc:docMk/>
            <pc:sldMk cId="181774342" sldId="319"/>
            <ac:spMk id="25" creationId="{A7C2179F-D301-4E9A-98AB-C2BC78E7D7F7}"/>
          </ac:spMkLst>
        </pc:spChg>
        <pc:spChg chg="add mod">
          <ac:chgData name="Julien NYAMBAL" userId="ab1197cc928146b1" providerId="LiveId" clId="{C6C8B7B3-E959-4927-9025-47147240E1B0}" dt="2019-09-24T16:23:34.618" v="1675" actId="20577"/>
          <ac:spMkLst>
            <pc:docMk/>
            <pc:sldMk cId="181774342" sldId="319"/>
            <ac:spMk id="26" creationId="{8AB01F98-59CA-4BA4-B2E2-CF49C15968A6}"/>
          </ac:spMkLst>
        </pc:spChg>
        <pc:spChg chg="add mod">
          <ac:chgData name="Julien NYAMBAL" userId="ab1197cc928146b1" providerId="LiveId" clId="{C6C8B7B3-E959-4927-9025-47147240E1B0}" dt="2019-09-24T16:23:30.119" v="1671" actId="20577"/>
          <ac:spMkLst>
            <pc:docMk/>
            <pc:sldMk cId="181774342" sldId="319"/>
            <ac:spMk id="27" creationId="{8E960023-80EE-4CA0-9B9F-5807671B6ECB}"/>
          </ac:spMkLst>
        </pc:spChg>
        <pc:spChg chg="add mod">
          <ac:chgData name="Julien NYAMBAL" userId="ab1197cc928146b1" providerId="LiveId" clId="{C6C8B7B3-E959-4927-9025-47147240E1B0}" dt="2019-09-24T16:23:21.098" v="1667" actId="1076"/>
          <ac:spMkLst>
            <pc:docMk/>
            <pc:sldMk cId="181774342" sldId="319"/>
            <ac:spMk id="35" creationId="{9FADD706-6412-4182-B786-EA24AD5DD3D9}"/>
          </ac:spMkLst>
        </pc:spChg>
        <pc:spChg chg="add mod">
          <ac:chgData name="Julien NYAMBAL" userId="ab1197cc928146b1" providerId="LiveId" clId="{C6C8B7B3-E959-4927-9025-47147240E1B0}" dt="2019-09-24T16:23:47.332" v="1683" actId="20577"/>
          <ac:spMkLst>
            <pc:docMk/>
            <pc:sldMk cId="181774342" sldId="319"/>
            <ac:spMk id="36" creationId="{A646C7EB-2598-46E9-83B2-7374BF4211C5}"/>
          </ac:spMkLst>
        </pc:spChg>
        <pc:spChg chg="add mod">
          <ac:chgData name="Julien NYAMBAL" userId="ab1197cc928146b1" providerId="LiveId" clId="{C6C8B7B3-E959-4927-9025-47147240E1B0}" dt="2019-09-24T16:23:37.255" v="1676" actId="20577"/>
          <ac:spMkLst>
            <pc:docMk/>
            <pc:sldMk cId="181774342" sldId="319"/>
            <ac:spMk id="37" creationId="{A283970C-CDD9-4FCE-94CC-21B8D21ED3E2}"/>
          </ac:spMkLst>
        </pc:spChg>
        <pc:cxnChg chg="add del mod">
          <ac:chgData name="Julien NYAMBAL" userId="ab1197cc928146b1" providerId="LiveId" clId="{C6C8B7B3-E959-4927-9025-47147240E1B0}" dt="2019-09-24T16:22:42.460" v="1661" actId="478"/>
          <ac:cxnSpMkLst>
            <pc:docMk/>
            <pc:sldMk cId="181774342" sldId="319"/>
            <ac:cxnSpMk id="5" creationId="{1424148B-156C-49A5-AE8A-380C52BD9F62}"/>
          </ac:cxnSpMkLst>
        </pc:cxnChg>
        <pc:cxnChg chg="add">
          <ac:chgData name="Julien NYAMBAL" userId="ab1197cc928146b1" providerId="LiveId" clId="{C6C8B7B3-E959-4927-9025-47147240E1B0}" dt="2019-09-24T16:15:58.800" v="1110"/>
          <ac:cxnSpMkLst>
            <pc:docMk/>
            <pc:sldMk cId="181774342" sldId="319"/>
            <ac:cxnSpMk id="9" creationId="{BED4ECD8-8E15-4F3B-A2B5-A0BD5B59B41F}"/>
          </ac:cxnSpMkLst>
        </pc:cxnChg>
        <pc:cxnChg chg="add">
          <ac:chgData name="Julien NYAMBAL" userId="ab1197cc928146b1" providerId="LiveId" clId="{C6C8B7B3-E959-4927-9025-47147240E1B0}" dt="2019-09-24T16:15:58.800" v="1110"/>
          <ac:cxnSpMkLst>
            <pc:docMk/>
            <pc:sldMk cId="181774342" sldId="319"/>
            <ac:cxnSpMk id="10" creationId="{DA41AD25-ED1A-4B6B-B5E8-3F2F3AE2D3F5}"/>
          </ac:cxnSpMkLst>
        </pc:cxnChg>
        <pc:cxnChg chg="add">
          <ac:chgData name="Julien NYAMBAL" userId="ab1197cc928146b1" providerId="LiveId" clId="{C6C8B7B3-E959-4927-9025-47147240E1B0}" dt="2019-09-24T16:15:58.800" v="1110"/>
          <ac:cxnSpMkLst>
            <pc:docMk/>
            <pc:sldMk cId="181774342" sldId="319"/>
            <ac:cxnSpMk id="15" creationId="{D268EF22-D461-4143-B56C-AD663F4AE78E}"/>
          </ac:cxnSpMkLst>
        </pc:cxnChg>
        <pc:cxnChg chg="add">
          <ac:chgData name="Julien NYAMBAL" userId="ab1197cc928146b1" providerId="LiveId" clId="{C6C8B7B3-E959-4927-9025-47147240E1B0}" dt="2019-09-24T16:15:58.800" v="1110"/>
          <ac:cxnSpMkLst>
            <pc:docMk/>
            <pc:sldMk cId="181774342" sldId="319"/>
            <ac:cxnSpMk id="16" creationId="{1A5970A4-7B94-445F-9343-D7E8F12CA22D}"/>
          </ac:cxnSpMkLst>
        </pc:cxnChg>
        <pc:cxnChg chg="add">
          <ac:chgData name="Julien NYAMBAL" userId="ab1197cc928146b1" providerId="LiveId" clId="{C6C8B7B3-E959-4927-9025-47147240E1B0}" dt="2019-09-24T16:15:58.800" v="1110"/>
          <ac:cxnSpMkLst>
            <pc:docMk/>
            <pc:sldMk cId="181774342" sldId="319"/>
            <ac:cxnSpMk id="19" creationId="{49693CBC-7AC7-441F-9E36-74F731FA980A}"/>
          </ac:cxnSpMkLst>
        </pc:cxnChg>
        <pc:cxnChg chg="add">
          <ac:chgData name="Julien NYAMBAL" userId="ab1197cc928146b1" providerId="LiveId" clId="{C6C8B7B3-E959-4927-9025-47147240E1B0}" dt="2019-09-24T16:15:58.800" v="1110"/>
          <ac:cxnSpMkLst>
            <pc:docMk/>
            <pc:sldMk cId="181774342" sldId="319"/>
            <ac:cxnSpMk id="20" creationId="{BC0D1376-0F8A-4ED3-8699-EE1CD84992C4}"/>
          </ac:cxnSpMkLst>
        </pc:cxnChg>
        <pc:cxnChg chg="add del mod">
          <ac:chgData name="Julien NYAMBAL" userId="ab1197cc928146b1" providerId="LiveId" clId="{C6C8B7B3-E959-4927-9025-47147240E1B0}" dt="2019-09-24T16:18:26.086" v="1299" actId="478"/>
          <ac:cxnSpMkLst>
            <pc:docMk/>
            <pc:sldMk cId="181774342" sldId="319"/>
            <ac:cxnSpMk id="22" creationId="{C97E2257-F6BF-4B4A-B159-E20AA20736B8}"/>
          </ac:cxnSpMkLst>
        </pc:cxnChg>
        <pc:cxnChg chg="add mod">
          <ac:chgData name="Julien NYAMBAL" userId="ab1197cc928146b1" providerId="LiveId" clId="{C6C8B7B3-E959-4927-9025-47147240E1B0}" dt="2019-09-24T16:20:11.946" v="1465" actId="1076"/>
          <ac:cxnSpMkLst>
            <pc:docMk/>
            <pc:sldMk cId="181774342" sldId="319"/>
            <ac:cxnSpMk id="24" creationId="{D62226D7-B2CA-4E1E-9E1A-550EED9A97E7}"/>
          </ac:cxnSpMkLst>
        </pc:cxnChg>
        <pc:cxnChg chg="add mod">
          <ac:chgData name="Julien NYAMBAL" userId="ab1197cc928146b1" providerId="LiveId" clId="{C6C8B7B3-E959-4927-9025-47147240E1B0}" dt="2019-09-24T16:22:34.038" v="1659" actId="14100"/>
          <ac:cxnSpMkLst>
            <pc:docMk/>
            <pc:sldMk cId="181774342" sldId="319"/>
            <ac:cxnSpMk id="28" creationId="{72223E88-618B-48DC-8EFE-80084D775C1E}"/>
          </ac:cxnSpMkLst>
        </pc:cxnChg>
        <pc:cxnChg chg="add mod">
          <ac:chgData name="Julien NYAMBAL" userId="ab1197cc928146b1" providerId="LiveId" clId="{C6C8B7B3-E959-4927-9025-47147240E1B0}" dt="2019-09-24T16:22:55.399" v="1665" actId="14100"/>
          <ac:cxnSpMkLst>
            <pc:docMk/>
            <pc:sldMk cId="181774342" sldId="319"/>
            <ac:cxnSpMk id="32" creationId="{9F132C19-1EED-47AA-88AB-E29919A687B8}"/>
          </ac:cxnSpMkLst>
        </pc:cxnChg>
        <pc:cxnChg chg="add mod">
          <ac:chgData name="Julien NYAMBAL" userId="ab1197cc928146b1" providerId="LiveId" clId="{C6C8B7B3-E959-4927-9025-47147240E1B0}" dt="2019-09-24T16:23:21.098" v="1667" actId="1076"/>
          <ac:cxnSpMkLst>
            <pc:docMk/>
            <pc:sldMk cId="181774342" sldId="319"/>
            <ac:cxnSpMk id="38" creationId="{2FC49B59-464D-432B-A985-2953DDF2614B}"/>
          </ac:cxnSpMkLst>
        </pc:cxnChg>
        <pc:cxnChg chg="add mod">
          <ac:chgData name="Julien NYAMBAL" userId="ab1197cc928146b1" providerId="LiveId" clId="{C6C8B7B3-E959-4927-9025-47147240E1B0}" dt="2019-09-24T16:23:21.098" v="1667" actId="1076"/>
          <ac:cxnSpMkLst>
            <pc:docMk/>
            <pc:sldMk cId="181774342" sldId="319"/>
            <ac:cxnSpMk id="39" creationId="{4AC9E26A-FC04-470B-88D7-BA191DA8355F}"/>
          </ac:cxnSpMkLst>
        </pc:cxnChg>
        <pc:cxnChg chg="add mod">
          <ac:chgData name="Julien NYAMBAL" userId="ab1197cc928146b1" providerId="LiveId" clId="{C6C8B7B3-E959-4927-9025-47147240E1B0}" dt="2019-09-24T16:23:26.463" v="1669" actId="1076"/>
          <ac:cxnSpMkLst>
            <pc:docMk/>
            <pc:sldMk cId="181774342" sldId="319"/>
            <ac:cxnSpMk id="40" creationId="{2323CCC2-6573-4BC1-A9E6-6FF644860C07}"/>
          </ac:cxnSpMkLst>
        </pc:cxnChg>
      </pc:sldChg>
      <pc:sldChg chg="addSp delSp modSp add">
        <pc:chgData name="Julien NYAMBAL" userId="ab1197cc928146b1" providerId="LiveId" clId="{C6C8B7B3-E959-4927-9025-47147240E1B0}" dt="2019-09-29T09:06:07.964" v="2847" actId="20577"/>
        <pc:sldMkLst>
          <pc:docMk/>
          <pc:sldMk cId="1317046360" sldId="320"/>
        </pc:sldMkLst>
        <pc:spChg chg="mod">
          <ac:chgData name="Julien NYAMBAL" userId="ab1197cc928146b1" providerId="LiveId" clId="{C6C8B7B3-E959-4927-9025-47147240E1B0}" dt="2019-09-29T09:06:07.964" v="2847" actId="20577"/>
          <ac:spMkLst>
            <pc:docMk/>
            <pc:sldMk cId="1317046360" sldId="320"/>
            <ac:spMk id="3" creationId="{911F9EAC-8CD4-49CF-AF0E-766B43BC9299}"/>
          </ac:spMkLst>
        </pc:spChg>
        <pc:spChg chg="del mod">
          <ac:chgData name="Julien NYAMBAL" userId="ab1197cc928146b1" providerId="LiveId" clId="{C6C8B7B3-E959-4927-9025-47147240E1B0}" dt="2019-09-29T08:29:40.250" v="2219" actId="478"/>
          <ac:spMkLst>
            <pc:docMk/>
            <pc:sldMk cId="1317046360" sldId="320"/>
            <ac:spMk id="4" creationId="{4A457214-4B69-4FD7-9A1E-F2D055BE3F25}"/>
          </ac:spMkLst>
        </pc:spChg>
        <pc:spChg chg="mod">
          <ac:chgData name="Julien NYAMBAL" userId="ab1197cc928146b1" providerId="LiveId" clId="{C6C8B7B3-E959-4927-9025-47147240E1B0}" dt="2019-09-29T08:33:28.259" v="2253" actId="255"/>
          <ac:spMkLst>
            <pc:docMk/>
            <pc:sldMk cId="1317046360" sldId="320"/>
            <ac:spMk id="5" creationId="{78670D3A-C465-494D-A993-E59F0D6EB7D8}"/>
          </ac:spMkLst>
        </pc:spChg>
        <pc:spChg chg="mod">
          <ac:chgData name="Julien NYAMBAL" userId="ab1197cc928146b1" providerId="LiveId" clId="{C6C8B7B3-E959-4927-9025-47147240E1B0}" dt="2019-09-29T08:33:33.241" v="2254" actId="255"/>
          <ac:spMkLst>
            <pc:docMk/>
            <pc:sldMk cId="1317046360" sldId="320"/>
            <ac:spMk id="6" creationId="{B0971A94-3019-49AE-A21F-61B0E4C56CFB}"/>
          </ac:spMkLst>
        </pc:spChg>
        <pc:spChg chg="mod">
          <ac:chgData name="Julien NYAMBAL" userId="ab1197cc928146b1" providerId="LiveId" clId="{C6C8B7B3-E959-4927-9025-47147240E1B0}" dt="2019-09-29T08:34:19.259" v="2261" actId="255"/>
          <ac:spMkLst>
            <pc:docMk/>
            <pc:sldMk cId="1317046360" sldId="320"/>
            <ac:spMk id="11" creationId="{BDE2FC0A-AEA2-4D3C-BA19-8C61E15A5743}"/>
          </ac:spMkLst>
        </pc:spChg>
        <pc:spChg chg="del mod">
          <ac:chgData name="Julien NYAMBAL" userId="ab1197cc928146b1" providerId="LiveId" clId="{C6C8B7B3-E959-4927-9025-47147240E1B0}" dt="2019-09-29T08:27:49.061" v="2189" actId="478"/>
          <ac:spMkLst>
            <pc:docMk/>
            <pc:sldMk cId="1317046360" sldId="320"/>
            <ac:spMk id="15" creationId="{E196FCEA-784A-4C88-9A5B-CFF3A8CBC592}"/>
          </ac:spMkLst>
        </pc:spChg>
        <pc:spChg chg="del">
          <ac:chgData name="Julien NYAMBAL" userId="ab1197cc928146b1" providerId="LiveId" clId="{C6C8B7B3-E959-4927-9025-47147240E1B0}" dt="2019-09-29T08:28:42.182" v="2204" actId="478"/>
          <ac:spMkLst>
            <pc:docMk/>
            <pc:sldMk cId="1317046360" sldId="320"/>
            <ac:spMk id="16" creationId="{9E9C7666-04B3-40DC-A3A3-BF6B71C178F8}"/>
          </ac:spMkLst>
        </pc:spChg>
        <pc:spChg chg="del mod">
          <ac:chgData name="Julien NYAMBAL" userId="ab1197cc928146b1" providerId="LiveId" clId="{C6C8B7B3-E959-4927-9025-47147240E1B0}" dt="2019-09-29T08:28:18.917" v="2196" actId="478"/>
          <ac:spMkLst>
            <pc:docMk/>
            <pc:sldMk cId="1317046360" sldId="320"/>
            <ac:spMk id="17" creationId="{8E01F496-A5F3-492E-B1AE-DEF0C2B5FD38}"/>
          </ac:spMkLst>
        </pc:spChg>
        <pc:spChg chg="del">
          <ac:chgData name="Julien NYAMBAL" userId="ab1197cc928146b1" providerId="LiveId" clId="{C6C8B7B3-E959-4927-9025-47147240E1B0}" dt="2019-09-29T08:23:21.467" v="2140" actId="478"/>
          <ac:spMkLst>
            <pc:docMk/>
            <pc:sldMk cId="1317046360" sldId="320"/>
            <ac:spMk id="21" creationId="{0266AE97-0794-4D96-A031-78F2540F7D11}"/>
          </ac:spMkLst>
        </pc:spChg>
        <pc:spChg chg="del">
          <ac:chgData name="Julien NYAMBAL" userId="ab1197cc928146b1" providerId="LiveId" clId="{C6C8B7B3-E959-4927-9025-47147240E1B0}" dt="2019-09-29T08:23:21.467" v="2140" actId="478"/>
          <ac:spMkLst>
            <pc:docMk/>
            <pc:sldMk cId="1317046360" sldId="320"/>
            <ac:spMk id="23" creationId="{842D88D0-5E25-418E-97A6-F36D359F7BA6}"/>
          </ac:spMkLst>
        </pc:spChg>
        <pc:spChg chg="del">
          <ac:chgData name="Julien NYAMBAL" userId="ab1197cc928146b1" providerId="LiveId" clId="{C6C8B7B3-E959-4927-9025-47147240E1B0}" dt="2019-09-29T08:23:31.554" v="2141" actId="478"/>
          <ac:spMkLst>
            <pc:docMk/>
            <pc:sldMk cId="1317046360" sldId="320"/>
            <ac:spMk id="25" creationId="{F9B437D8-978B-4398-9896-F3AD8F3E2237}"/>
          </ac:spMkLst>
        </pc:spChg>
        <pc:spChg chg="del">
          <ac:chgData name="Julien NYAMBAL" userId="ab1197cc928146b1" providerId="LiveId" clId="{C6C8B7B3-E959-4927-9025-47147240E1B0}" dt="2019-09-29T08:23:21.467" v="2140" actId="478"/>
          <ac:spMkLst>
            <pc:docMk/>
            <pc:sldMk cId="1317046360" sldId="320"/>
            <ac:spMk id="26" creationId="{67D1D6FA-B435-4B79-9859-FB5A26DCF0C0}"/>
          </ac:spMkLst>
        </pc:spChg>
        <pc:spChg chg="del">
          <ac:chgData name="Julien NYAMBAL" userId="ab1197cc928146b1" providerId="LiveId" clId="{C6C8B7B3-E959-4927-9025-47147240E1B0}" dt="2019-09-29T08:23:31.554" v="2141" actId="478"/>
          <ac:spMkLst>
            <pc:docMk/>
            <pc:sldMk cId="1317046360" sldId="320"/>
            <ac:spMk id="29" creationId="{F3103CBA-9493-45F3-9B75-3A7E019C519D}"/>
          </ac:spMkLst>
        </pc:spChg>
        <pc:spChg chg="add mod">
          <ac:chgData name="Julien NYAMBAL" userId="ab1197cc928146b1" providerId="LiveId" clId="{C6C8B7B3-E959-4927-9025-47147240E1B0}" dt="2019-09-29T08:34:02.970" v="2258" actId="20577"/>
          <ac:spMkLst>
            <pc:docMk/>
            <pc:sldMk cId="1317046360" sldId="320"/>
            <ac:spMk id="35" creationId="{929EDB0D-6A75-47D0-98B9-80ACDE834053}"/>
          </ac:spMkLst>
        </pc:spChg>
        <pc:spChg chg="del">
          <ac:chgData name="Julien NYAMBAL" userId="ab1197cc928146b1" providerId="LiveId" clId="{C6C8B7B3-E959-4927-9025-47147240E1B0}" dt="2019-09-29T08:23:21.467" v="2140" actId="478"/>
          <ac:spMkLst>
            <pc:docMk/>
            <pc:sldMk cId="1317046360" sldId="320"/>
            <ac:spMk id="42" creationId="{E160FCEB-3F2C-4696-9E90-986C567B451D}"/>
          </ac:spMkLst>
        </pc:spChg>
        <pc:spChg chg="add mod">
          <ac:chgData name="Julien NYAMBAL" userId="ab1197cc928146b1" providerId="LiveId" clId="{C6C8B7B3-E959-4927-9025-47147240E1B0}" dt="2019-09-29T08:35:38.585" v="2276" actId="255"/>
          <ac:spMkLst>
            <pc:docMk/>
            <pc:sldMk cId="1317046360" sldId="320"/>
            <ac:spMk id="63" creationId="{881EA1CF-B69C-481F-B4E1-0A0FD4FB82EE}"/>
          </ac:spMkLst>
        </pc:spChg>
        <pc:spChg chg="add mod">
          <ac:chgData name="Julien NYAMBAL" userId="ab1197cc928146b1" providerId="LiveId" clId="{C6C8B7B3-E959-4927-9025-47147240E1B0}" dt="2019-09-29T08:36:02.404" v="2284" actId="255"/>
          <ac:spMkLst>
            <pc:docMk/>
            <pc:sldMk cId="1317046360" sldId="320"/>
            <ac:spMk id="65" creationId="{B762FD0C-35F1-466F-B8BB-E7D23A607538}"/>
          </ac:spMkLst>
        </pc:spChg>
        <pc:spChg chg="add mod">
          <ac:chgData name="Julien NYAMBAL" userId="ab1197cc928146b1" providerId="LiveId" clId="{C6C8B7B3-E959-4927-9025-47147240E1B0}" dt="2019-09-29T08:35:19.440" v="2273" actId="255"/>
          <ac:spMkLst>
            <pc:docMk/>
            <pc:sldMk cId="1317046360" sldId="320"/>
            <ac:spMk id="70" creationId="{09F01511-6345-4E07-9527-4B274B9CC920}"/>
          </ac:spMkLst>
        </pc:spChg>
        <pc:spChg chg="add mod">
          <ac:chgData name="Julien NYAMBAL" userId="ab1197cc928146b1" providerId="LiveId" clId="{C6C8B7B3-E959-4927-9025-47147240E1B0}" dt="2019-09-29T08:35:06.156" v="2270" actId="255"/>
          <ac:spMkLst>
            <pc:docMk/>
            <pc:sldMk cId="1317046360" sldId="320"/>
            <ac:spMk id="74" creationId="{53A9B5AE-161C-42B6-82CC-B4789C4B43B7}"/>
          </ac:spMkLst>
        </pc:spChg>
        <pc:spChg chg="add mod">
          <ac:chgData name="Julien NYAMBAL" userId="ab1197cc928146b1" providerId="LiveId" clId="{C6C8B7B3-E959-4927-9025-47147240E1B0}" dt="2019-09-29T08:34:43.247" v="2264" actId="20577"/>
          <ac:spMkLst>
            <pc:docMk/>
            <pc:sldMk cId="1317046360" sldId="320"/>
            <ac:spMk id="75" creationId="{B3E39C1B-7B7D-4476-8A20-C1F1D91019EC}"/>
          </ac:spMkLst>
        </pc:spChg>
        <pc:spChg chg="add mod">
          <ac:chgData name="Julien NYAMBAL" userId="ab1197cc928146b1" providerId="LiveId" clId="{C6C8B7B3-E959-4927-9025-47147240E1B0}" dt="2019-09-29T08:36:20.799" v="2287" actId="255"/>
          <ac:spMkLst>
            <pc:docMk/>
            <pc:sldMk cId="1317046360" sldId="320"/>
            <ac:spMk id="78" creationId="{0A626136-A028-4124-B38F-0B4156DD5325}"/>
          </ac:spMkLst>
        </pc:spChg>
        <pc:spChg chg="add mod">
          <ac:chgData name="Julien NYAMBAL" userId="ab1197cc928146b1" providerId="LiveId" clId="{C6C8B7B3-E959-4927-9025-47147240E1B0}" dt="2019-09-29T08:36:28.369" v="2288" actId="255"/>
          <ac:spMkLst>
            <pc:docMk/>
            <pc:sldMk cId="1317046360" sldId="320"/>
            <ac:spMk id="79" creationId="{A277281F-AF3E-48C5-BC82-90918D6ABAD4}"/>
          </ac:spMkLst>
        </pc:spChg>
        <pc:spChg chg="add mod">
          <ac:chgData name="Julien NYAMBAL" userId="ab1197cc928146b1" providerId="LiveId" clId="{C6C8B7B3-E959-4927-9025-47147240E1B0}" dt="2019-09-29T08:33:36.631" v="2255" actId="255"/>
          <ac:spMkLst>
            <pc:docMk/>
            <pc:sldMk cId="1317046360" sldId="320"/>
            <ac:spMk id="86" creationId="{1DB0EDBE-1F61-4644-8DED-DFDD37D23613}"/>
          </ac:spMkLst>
        </pc:spChg>
        <pc:spChg chg="add mod">
          <ac:chgData name="Julien NYAMBAL" userId="ab1197cc928146b1" providerId="LiveId" clId="{C6C8B7B3-E959-4927-9025-47147240E1B0}" dt="2019-09-29T08:34:52.620" v="2267" actId="20577"/>
          <ac:spMkLst>
            <pc:docMk/>
            <pc:sldMk cId="1317046360" sldId="320"/>
            <ac:spMk id="100" creationId="{EC2F40DD-ABA6-4CD2-B274-F2D3C7B2CB9E}"/>
          </ac:spMkLst>
        </pc:spChg>
        <pc:cxnChg chg="mod">
          <ac:chgData name="Julien NYAMBAL" userId="ab1197cc928146b1" providerId="LiveId" clId="{C6C8B7B3-E959-4927-9025-47147240E1B0}" dt="2019-09-29T08:30:56.035" v="2239" actId="1076"/>
          <ac:cxnSpMkLst>
            <pc:docMk/>
            <pc:sldMk cId="1317046360" sldId="320"/>
            <ac:cxnSpMk id="7" creationId="{5832311A-21CB-4BA7-B352-3480CE1FA3A0}"/>
          </ac:cxnSpMkLst>
        </pc:cxnChg>
        <pc:cxnChg chg="mod">
          <ac:chgData name="Julien NYAMBAL" userId="ab1197cc928146b1" providerId="LiveId" clId="{C6C8B7B3-E959-4927-9025-47147240E1B0}" dt="2019-09-29T08:29:52.683" v="2223" actId="14100"/>
          <ac:cxnSpMkLst>
            <pc:docMk/>
            <pc:sldMk cId="1317046360" sldId="320"/>
            <ac:cxnSpMk id="8" creationId="{21413FF6-E146-4487-A93E-5494D41D17F7}"/>
          </ac:cxnSpMkLst>
        </pc:cxnChg>
        <pc:cxnChg chg="add del mod">
          <ac:chgData name="Julien NYAMBAL" userId="ab1197cc928146b1" providerId="LiveId" clId="{C6C8B7B3-E959-4927-9025-47147240E1B0}" dt="2019-09-29T08:30:56.035" v="2239" actId="1076"/>
          <ac:cxnSpMkLst>
            <pc:docMk/>
            <pc:sldMk cId="1317046360" sldId="320"/>
            <ac:cxnSpMk id="12" creationId="{BCC783EC-1F78-4AAD-AFCB-81E0C92421CE}"/>
          </ac:cxnSpMkLst>
        </pc:cxnChg>
        <pc:cxnChg chg="mod">
          <ac:chgData name="Julien NYAMBAL" userId="ab1197cc928146b1" providerId="LiveId" clId="{C6C8B7B3-E959-4927-9025-47147240E1B0}" dt="2019-09-29T08:30:30.581" v="2232" actId="1076"/>
          <ac:cxnSpMkLst>
            <pc:docMk/>
            <pc:sldMk cId="1317046360" sldId="320"/>
            <ac:cxnSpMk id="18" creationId="{0968B8B4-48FA-4367-B30B-0FD99E91C7C5}"/>
          </ac:cxnSpMkLst>
        </pc:cxnChg>
        <pc:cxnChg chg="mod">
          <ac:chgData name="Julien NYAMBAL" userId="ab1197cc928146b1" providerId="LiveId" clId="{C6C8B7B3-E959-4927-9025-47147240E1B0}" dt="2019-09-29T08:29:57.814" v="2224" actId="1076"/>
          <ac:cxnSpMkLst>
            <pc:docMk/>
            <pc:sldMk cId="1317046360" sldId="320"/>
            <ac:cxnSpMk id="19" creationId="{4F53686B-75E3-4BA3-813B-967C57093616}"/>
          </ac:cxnSpMkLst>
        </pc:cxnChg>
        <pc:cxnChg chg="mod">
          <ac:chgData name="Julien NYAMBAL" userId="ab1197cc928146b1" providerId="LiveId" clId="{C6C8B7B3-E959-4927-9025-47147240E1B0}" dt="2019-09-29T08:30:07.699" v="2227" actId="1076"/>
          <ac:cxnSpMkLst>
            <pc:docMk/>
            <pc:sldMk cId="1317046360" sldId="320"/>
            <ac:cxnSpMk id="20" creationId="{3A712738-0C6C-4932-A0B4-261BE4D191E1}"/>
          </ac:cxnSpMkLst>
        </pc:cxnChg>
        <pc:cxnChg chg="add mod">
          <ac:chgData name="Julien NYAMBAL" userId="ab1197cc928146b1" providerId="LiveId" clId="{C6C8B7B3-E959-4927-9025-47147240E1B0}" dt="2019-09-29T08:30:56.035" v="2239" actId="1076"/>
          <ac:cxnSpMkLst>
            <pc:docMk/>
            <pc:sldMk cId="1317046360" sldId="320"/>
            <ac:cxnSpMk id="36" creationId="{D41B4BD3-531E-4371-9B12-02B68DD1A9A4}"/>
          </ac:cxnSpMkLst>
        </pc:cxnChg>
        <pc:cxnChg chg="add mod">
          <ac:chgData name="Julien NYAMBAL" userId="ab1197cc928146b1" providerId="LiveId" clId="{C6C8B7B3-E959-4927-9025-47147240E1B0}" dt="2019-09-29T08:28:06.430" v="2194" actId="1076"/>
          <ac:cxnSpMkLst>
            <pc:docMk/>
            <pc:sldMk cId="1317046360" sldId="320"/>
            <ac:cxnSpMk id="60" creationId="{FF758A04-A9A9-4FDA-A0A2-9B8E58D7DC72}"/>
          </ac:cxnSpMkLst>
        </pc:cxnChg>
        <pc:cxnChg chg="add mod">
          <ac:chgData name="Julien NYAMBAL" userId="ab1197cc928146b1" providerId="LiveId" clId="{C6C8B7B3-E959-4927-9025-47147240E1B0}" dt="2019-09-29T08:30:01.874" v="2225" actId="1076"/>
          <ac:cxnSpMkLst>
            <pc:docMk/>
            <pc:sldMk cId="1317046360" sldId="320"/>
            <ac:cxnSpMk id="80" creationId="{D8B73B4E-5A33-4624-85B7-0697F58309D3}"/>
          </ac:cxnSpMkLst>
        </pc:cxnChg>
        <pc:cxnChg chg="add mod">
          <ac:chgData name="Julien NYAMBAL" userId="ab1197cc928146b1" providerId="LiveId" clId="{C6C8B7B3-E959-4927-9025-47147240E1B0}" dt="2019-09-29T08:30:04.368" v="2226" actId="1076"/>
          <ac:cxnSpMkLst>
            <pc:docMk/>
            <pc:sldMk cId="1317046360" sldId="320"/>
            <ac:cxnSpMk id="83" creationId="{9FB72EA4-3D1D-43B9-AB04-A8B77F100661}"/>
          </ac:cxnSpMkLst>
        </pc:cxnChg>
        <pc:cxnChg chg="add mod">
          <ac:chgData name="Julien NYAMBAL" userId="ab1197cc928146b1" providerId="LiveId" clId="{C6C8B7B3-E959-4927-9025-47147240E1B0}" dt="2019-09-29T08:30:30.581" v="2232" actId="1076"/>
          <ac:cxnSpMkLst>
            <pc:docMk/>
            <pc:sldMk cId="1317046360" sldId="320"/>
            <ac:cxnSpMk id="93" creationId="{8D9EFFCA-9351-4211-9278-B9307CED92EF}"/>
          </ac:cxnSpMkLst>
        </pc:cxnChg>
        <pc:cxnChg chg="add mod">
          <ac:chgData name="Julien NYAMBAL" userId="ab1197cc928146b1" providerId="LiveId" clId="{C6C8B7B3-E959-4927-9025-47147240E1B0}" dt="2019-09-29T08:30:48.288" v="2238" actId="14100"/>
          <ac:cxnSpMkLst>
            <pc:docMk/>
            <pc:sldMk cId="1317046360" sldId="320"/>
            <ac:cxnSpMk id="101" creationId="{706ACCF6-6FC3-4CEC-AE6E-B2DB44767BF3}"/>
          </ac:cxnSpMkLst>
        </pc:cxnChg>
      </pc:sldChg>
      <pc:sldChg chg="addSp delSp modSp add">
        <pc:chgData name="Julien NYAMBAL" userId="ab1197cc928146b1" providerId="LiveId" clId="{C6C8B7B3-E959-4927-9025-47147240E1B0}" dt="2019-09-29T09:07:45.990" v="2883" actId="14100"/>
        <pc:sldMkLst>
          <pc:docMk/>
          <pc:sldMk cId="2028979522" sldId="321"/>
        </pc:sldMkLst>
        <pc:spChg chg="del mod">
          <ac:chgData name="Julien NYAMBAL" userId="ab1197cc928146b1" providerId="LiveId" clId="{C6C8B7B3-E959-4927-9025-47147240E1B0}" dt="2019-09-29T09:05:12.530" v="2785" actId="478"/>
          <ac:spMkLst>
            <pc:docMk/>
            <pc:sldMk cId="2028979522" sldId="321"/>
            <ac:spMk id="3" creationId="{911F9EAC-8CD4-49CF-AF0E-766B43BC9299}"/>
          </ac:spMkLst>
        </pc:spChg>
        <pc:spChg chg="mod">
          <ac:chgData name="Julien NYAMBAL" userId="ab1197cc928146b1" providerId="LiveId" clId="{C6C8B7B3-E959-4927-9025-47147240E1B0}" dt="2019-09-29T09:05:22.628" v="2787" actId="1076"/>
          <ac:spMkLst>
            <pc:docMk/>
            <pc:sldMk cId="2028979522" sldId="321"/>
            <ac:spMk id="5" creationId="{78670D3A-C465-494D-A993-E59F0D6EB7D8}"/>
          </ac:spMkLst>
        </pc:spChg>
        <pc:spChg chg="mod">
          <ac:chgData name="Julien NYAMBAL" userId="ab1197cc928146b1" providerId="LiveId" clId="{C6C8B7B3-E959-4927-9025-47147240E1B0}" dt="2019-09-29T09:05:22.628" v="2787" actId="1076"/>
          <ac:spMkLst>
            <pc:docMk/>
            <pc:sldMk cId="2028979522" sldId="321"/>
            <ac:spMk id="6" creationId="{B0971A94-3019-49AE-A21F-61B0E4C56CFB}"/>
          </ac:spMkLst>
        </pc:spChg>
        <pc:spChg chg="add del mod">
          <ac:chgData name="Julien NYAMBAL" userId="ab1197cc928146b1" providerId="LiveId" clId="{C6C8B7B3-E959-4927-9025-47147240E1B0}" dt="2019-09-29T09:05:14.845" v="2786" actId="478"/>
          <ac:spMkLst>
            <pc:docMk/>
            <pc:sldMk cId="2028979522" sldId="321"/>
            <ac:spMk id="9" creationId="{C7880D92-5715-4F5B-88FE-19AF3435F62F}"/>
          </ac:spMkLst>
        </pc:spChg>
        <pc:spChg chg="mod">
          <ac:chgData name="Julien NYAMBAL" userId="ab1197cc928146b1" providerId="LiveId" clId="{C6C8B7B3-E959-4927-9025-47147240E1B0}" dt="2019-09-29T09:05:22.628" v="2787" actId="1076"/>
          <ac:spMkLst>
            <pc:docMk/>
            <pc:sldMk cId="2028979522" sldId="321"/>
            <ac:spMk id="11" creationId="{BDE2FC0A-AEA2-4D3C-BA19-8C61E15A5743}"/>
          </ac:spMkLst>
        </pc:spChg>
        <pc:spChg chg="add mod">
          <ac:chgData name="Julien NYAMBAL" userId="ab1197cc928146b1" providerId="LiveId" clId="{C6C8B7B3-E959-4927-9025-47147240E1B0}" dt="2019-09-29T09:07:42.377" v="2882" actId="1076"/>
          <ac:spMkLst>
            <pc:docMk/>
            <pc:sldMk cId="2028979522" sldId="321"/>
            <ac:spMk id="15" creationId="{40B1B6A3-6442-4B63-978B-4BE30006FED9}"/>
          </ac:spMkLst>
        </pc:spChg>
        <pc:spChg chg="mod">
          <ac:chgData name="Julien NYAMBAL" userId="ab1197cc928146b1" providerId="LiveId" clId="{C6C8B7B3-E959-4927-9025-47147240E1B0}" dt="2019-09-29T09:05:22.628" v="2787" actId="1076"/>
          <ac:spMkLst>
            <pc:docMk/>
            <pc:sldMk cId="2028979522" sldId="321"/>
            <ac:spMk id="35" creationId="{929EDB0D-6A75-47D0-98B9-80ACDE834053}"/>
          </ac:spMkLst>
        </pc:spChg>
        <pc:spChg chg="mod">
          <ac:chgData name="Julien NYAMBAL" userId="ab1197cc928146b1" providerId="LiveId" clId="{C6C8B7B3-E959-4927-9025-47147240E1B0}" dt="2019-09-29T09:05:22.628" v="2787" actId="1076"/>
          <ac:spMkLst>
            <pc:docMk/>
            <pc:sldMk cId="2028979522" sldId="321"/>
            <ac:spMk id="63" creationId="{881EA1CF-B69C-481F-B4E1-0A0FD4FB82EE}"/>
          </ac:spMkLst>
        </pc:spChg>
        <pc:spChg chg="mod">
          <ac:chgData name="Julien NYAMBAL" userId="ab1197cc928146b1" providerId="LiveId" clId="{C6C8B7B3-E959-4927-9025-47147240E1B0}" dt="2019-09-29T09:05:22.628" v="2787" actId="1076"/>
          <ac:spMkLst>
            <pc:docMk/>
            <pc:sldMk cId="2028979522" sldId="321"/>
            <ac:spMk id="65" creationId="{B762FD0C-35F1-466F-B8BB-E7D23A607538}"/>
          </ac:spMkLst>
        </pc:spChg>
        <pc:spChg chg="mod">
          <ac:chgData name="Julien NYAMBAL" userId="ab1197cc928146b1" providerId="LiveId" clId="{C6C8B7B3-E959-4927-9025-47147240E1B0}" dt="2019-09-29T09:05:22.628" v="2787" actId="1076"/>
          <ac:spMkLst>
            <pc:docMk/>
            <pc:sldMk cId="2028979522" sldId="321"/>
            <ac:spMk id="70" creationId="{09F01511-6345-4E07-9527-4B274B9CC920}"/>
          </ac:spMkLst>
        </pc:spChg>
        <pc:spChg chg="mod">
          <ac:chgData name="Julien NYAMBAL" userId="ab1197cc928146b1" providerId="LiveId" clId="{C6C8B7B3-E959-4927-9025-47147240E1B0}" dt="2019-09-29T09:05:22.628" v="2787" actId="1076"/>
          <ac:spMkLst>
            <pc:docMk/>
            <pc:sldMk cId="2028979522" sldId="321"/>
            <ac:spMk id="74" creationId="{53A9B5AE-161C-42B6-82CC-B4789C4B43B7}"/>
          </ac:spMkLst>
        </pc:spChg>
        <pc:spChg chg="mod">
          <ac:chgData name="Julien NYAMBAL" userId="ab1197cc928146b1" providerId="LiveId" clId="{C6C8B7B3-E959-4927-9025-47147240E1B0}" dt="2019-09-29T09:05:22.628" v="2787" actId="1076"/>
          <ac:spMkLst>
            <pc:docMk/>
            <pc:sldMk cId="2028979522" sldId="321"/>
            <ac:spMk id="75" creationId="{B3E39C1B-7B7D-4476-8A20-C1F1D91019EC}"/>
          </ac:spMkLst>
        </pc:spChg>
        <pc:spChg chg="mod">
          <ac:chgData name="Julien NYAMBAL" userId="ab1197cc928146b1" providerId="LiveId" clId="{C6C8B7B3-E959-4927-9025-47147240E1B0}" dt="2019-09-29T09:05:22.628" v="2787" actId="1076"/>
          <ac:spMkLst>
            <pc:docMk/>
            <pc:sldMk cId="2028979522" sldId="321"/>
            <ac:spMk id="78" creationId="{0A626136-A028-4124-B38F-0B4156DD5325}"/>
          </ac:spMkLst>
        </pc:spChg>
        <pc:spChg chg="mod">
          <ac:chgData name="Julien NYAMBAL" userId="ab1197cc928146b1" providerId="LiveId" clId="{C6C8B7B3-E959-4927-9025-47147240E1B0}" dt="2019-09-29T09:05:22.628" v="2787" actId="1076"/>
          <ac:spMkLst>
            <pc:docMk/>
            <pc:sldMk cId="2028979522" sldId="321"/>
            <ac:spMk id="79" creationId="{A277281F-AF3E-48C5-BC82-90918D6ABAD4}"/>
          </ac:spMkLst>
        </pc:spChg>
        <pc:spChg chg="mod">
          <ac:chgData name="Julien NYAMBAL" userId="ab1197cc928146b1" providerId="LiveId" clId="{C6C8B7B3-E959-4927-9025-47147240E1B0}" dt="2019-09-29T09:06:20.807" v="2848" actId="207"/>
          <ac:spMkLst>
            <pc:docMk/>
            <pc:sldMk cId="2028979522" sldId="321"/>
            <ac:spMk id="86" creationId="{1DB0EDBE-1F61-4644-8DED-DFDD37D23613}"/>
          </ac:spMkLst>
        </pc:spChg>
        <pc:spChg chg="mod">
          <ac:chgData name="Julien NYAMBAL" userId="ab1197cc928146b1" providerId="LiveId" clId="{C6C8B7B3-E959-4927-9025-47147240E1B0}" dt="2019-09-29T09:05:22.628" v="2787" actId="1076"/>
          <ac:spMkLst>
            <pc:docMk/>
            <pc:sldMk cId="2028979522" sldId="321"/>
            <ac:spMk id="100" creationId="{EC2F40DD-ABA6-4CD2-B274-F2D3C7B2CB9E}"/>
          </ac:spMkLst>
        </pc:spChg>
        <pc:cxnChg chg="mod">
          <ac:chgData name="Julien NYAMBAL" userId="ab1197cc928146b1" providerId="LiveId" clId="{C6C8B7B3-E959-4927-9025-47147240E1B0}" dt="2019-09-29T09:05:22.628" v="2787" actId="1076"/>
          <ac:cxnSpMkLst>
            <pc:docMk/>
            <pc:sldMk cId="2028979522" sldId="321"/>
            <ac:cxnSpMk id="7" creationId="{5832311A-21CB-4BA7-B352-3480CE1FA3A0}"/>
          </ac:cxnSpMkLst>
        </pc:cxnChg>
        <pc:cxnChg chg="mod">
          <ac:chgData name="Julien NYAMBAL" userId="ab1197cc928146b1" providerId="LiveId" clId="{C6C8B7B3-E959-4927-9025-47147240E1B0}" dt="2019-09-29T09:05:22.628" v="2787" actId="1076"/>
          <ac:cxnSpMkLst>
            <pc:docMk/>
            <pc:sldMk cId="2028979522" sldId="321"/>
            <ac:cxnSpMk id="8" creationId="{21413FF6-E146-4487-A93E-5494D41D17F7}"/>
          </ac:cxnSpMkLst>
        </pc:cxnChg>
        <pc:cxnChg chg="mod">
          <ac:chgData name="Julien NYAMBAL" userId="ab1197cc928146b1" providerId="LiveId" clId="{C6C8B7B3-E959-4927-9025-47147240E1B0}" dt="2019-09-29T09:05:22.628" v="2787" actId="1076"/>
          <ac:cxnSpMkLst>
            <pc:docMk/>
            <pc:sldMk cId="2028979522" sldId="321"/>
            <ac:cxnSpMk id="12" creationId="{BCC783EC-1F78-4AAD-AFCB-81E0C92421CE}"/>
          </ac:cxnSpMkLst>
        </pc:cxnChg>
        <pc:cxnChg chg="add mod">
          <ac:chgData name="Julien NYAMBAL" userId="ab1197cc928146b1" providerId="LiveId" clId="{C6C8B7B3-E959-4927-9025-47147240E1B0}" dt="2019-09-29T09:07:45.990" v="2883" actId="14100"/>
          <ac:cxnSpMkLst>
            <pc:docMk/>
            <pc:sldMk cId="2028979522" sldId="321"/>
            <ac:cxnSpMk id="13" creationId="{74FE5D9C-A471-4CEF-801B-F706315CC9AF}"/>
          </ac:cxnSpMkLst>
        </pc:cxnChg>
        <pc:cxnChg chg="mod">
          <ac:chgData name="Julien NYAMBAL" userId="ab1197cc928146b1" providerId="LiveId" clId="{C6C8B7B3-E959-4927-9025-47147240E1B0}" dt="2019-09-29T09:05:22.628" v="2787" actId="1076"/>
          <ac:cxnSpMkLst>
            <pc:docMk/>
            <pc:sldMk cId="2028979522" sldId="321"/>
            <ac:cxnSpMk id="18" creationId="{0968B8B4-48FA-4367-B30B-0FD99E91C7C5}"/>
          </ac:cxnSpMkLst>
        </pc:cxnChg>
        <pc:cxnChg chg="mod">
          <ac:chgData name="Julien NYAMBAL" userId="ab1197cc928146b1" providerId="LiveId" clId="{C6C8B7B3-E959-4927-9025-47147240E1B0}" dt="2019-09-29T09:05:22.628" v="2787" actId="1076"/>
          <ac:cxnSpMkLst>
            <pc:docMk/>
            <pc:sldMk cId="2028979522" sldId="321"/>
            <ac:cxnSpMk id="19" creationId="{4F53686B-75E3-4BA3-813B-967C57093616}"/>
          </ac:cxnSpMkLst>
        </pc:cxnChg>
        <pc:cxnChg chg="mod">
          <ac:chgData name="Julien NYAMBAL" userId="ab1197cc928146b1" providerId="LiveId" clId="{C6C8B7B3-E959-4927-9025-47147240E1B0}" dt="2019-09-29T09:05:22.628" v="2787" actId="1076"/>
          <ac:cxnSpMkLst>
            <pc:docMk/>
            <pc:sldMk cId="2028979522" sldId="321"/>
            <ac:cxnSpMk id="20" creationId="{3A712738-0C6C-4932-A0B4-261BE4D191E1}"/>
          </ac:cxnSpMkLst>
        </pc:cxnChg>
        <pc:cxnChg chg="mod">
          <ac:chgData name="Julien NYAMBAL" userId="ab1197cc928146b1" providerId="LiveId" clId="{C6C8B7B3-E959-4927-9025-47147240E1B0}" dt="2019-09-29T09:05:22.628" v="2787" actId="1076"/>
          <ac:cxnSpMkLst>
            <pc:docMk/>
            <pc:sldMk cId="2028979522" sldId="321"/>
            <ac:cxnSpMk id="36" creationId="{D41B4BD3-531E-4371-9B12-02B68DD1A9A4}"/>
          </ac:cxnSpMkLst>
        </pc:cxnChg>
        <pc:cxnChg chg="mod">
          <ac:chgData name="Julien NYAMBAL" userId="ab1197cc928146b1" providerId="LiveId" clId="{C6C8B7B3-E959-4927-9025-47147240E1B0}" dt="2019-09-29T09:05:22.628" v="2787" actId="1076"/>
          <ac:cxnSpMkLst>
            <pc:docMk/>
            <pc:sldMk cId="2028979522" sldId="321"/>
            <ac:cxnSpMk id="60" creationId="{FF758A04-A9A9-4FDA-A0A2-9B8E58D7DC72}"/>
          </ac:cxnSpMkLst>
        </pc:cxnChg>
        <pc:cxnChg chg="mod">
          <ac:chgData name="Julien NYAMBAL" userId="ab1197cc928146b1" providerId="LiveId" clId="{C6C8B7B3-E959-4927-9025-47147240E1B0}" dt="2019-09-29T09:05:22.628" v="2787" actId="1076"/>
          <ac:cxnSpMkLst>
            <pc:docMk/>
            <pc:sldMk cId="2028979522" sldId="321"/>
            <ac:cxnSpMk id="80" creationId="{D8B73B4E-5A33-4624-85B7-0697F58309D3}"/>
          </ac:cxnSpMkLst>
        </pc:cxnChg>
        <pc:cxnChg chg="mod">
          <ac:chgData name="Julien NYAMBAL" userId="ab1197cc928146b1" providerId="LiveId" clId="{C6C8B7B3-E959-4927-9025-47147240E1B0}" dt="2019-09-29T09:05:22.628" v="2787" actId="1076"/>
          <ac:cxnSpMkLst>
            <pc:docMk/>
            <pc:sldMk cId="2028979522" sldId="321"/>
            <ac:cxnSpMk id="83" creationId="{9FB72EA4-3D1D-43B9-AB04-A8B77F100661}"/>
          </ac:cxnSpMkLst>
        </pc:cxnChg>
        <pc:cxnChg chg="mod">
          <ac:chgData name="Julien NYAMBAL" userId="ab1197cc928146b1" providerId="LiveId" clId="{C6C8B7B3-E959-4927-9025-47147240E1B0}" dt="2019-09-29T09:05:22.628" v="2787" actId="1076"/>
          <ac:cxnSpMkLst>
            <pc:docMk/>
            <pc:sldMk cId="2028979522" sldId="321"/>
            <ac:cxnSpMk id="93" creationId="{8D9EFFCA-9351-4211-9278-B9307CED92EF}"/>
          </ac:cxnSpMkLst>
        </pc:cxnChg>
        <pc:cxnChg chg="mod">
          <ac:chgData name="Julien NYAMBAL" userId="ab1197cc928146b1" providerId="LiveId" clId="{C6C8B7B3-E959-4927-9025-47147240E1B0}" dt="2019-09-29T09:05:22.628" v="2787" actId="1076"/>
          <ac:cxnSpMkLst>
            <pc:docMk/>
            <pc:sldMk cId="2028979522" sldId="321"/>
            <ac:cxnSpMk id="101" creationId="{706ACCF6-6FC3-4CEC-AE6E-B2DB44767BF3}"/>
          </ac:cxnSpMkLst>
        </pc:cxnChg>
      </pc:sldChg>
      <pc:sldChg chg="add del">
        <pc:chgData name="Julien NYAMBAL" userId="ab1197cc928146b1" providerId="LiveId" clId="{C6C8B7B3-E959-4927-9025-47147240E1B0}" dt="2019-09-29T09:08:34.322" v="2901" actId="2696"/>
        <pc:sldMkLst>
          <pc:docMk/>
          <pc:sldMk cId="1457753867" sldId="322"/>
        </pc:sldMkLst>
      </pc:sldChg>
      <pc:sldChg chg="addSp modSp add">
        <pc:chgData name="Julien NYAMBAL" userId="ab1197cc928146b1" providerId="LiveId" clId="{C6C8B7B3-E959-4927-9025-47147240E1B0}" dt="2019-09-29T09:09:28.433" v="2947" actId="14100"/>
        <pc:sldMkLst>
          <pc:docMk/>
          <pc:sldMk cId="4115525441" sldId="323"/>
        </pc:sldMkLst>
        <pc:spChg chg="add mod">
          <ac:chgData name="Julien NYAMBAL" userId="ab1197cc928146b1" providerId="LiveId" clId="{C6C8B7B3-E959-4927-9025-47147240E1B0}" dt="2019-09-29T09:09:28.433" v="2947" actId="14100"/>
          <ac:spMkLst>
            <pc:docMk/>
            <pc:sldMk cId="4115525441" sldId="323"/>
            <ac:spMk id="29" creationId="{3816A103-1A81-42B1-9E9F-430A6C488C49}"/>
          </ac:spMkLst>
        </pc:spChg>
        <pc:cxnChg chg="mod">
          <ac:chgData name="Julien NYAMBAL" userId="ab1197cc928146b1" providerId="LiveId" clId="{C6C8B7B3-E959-4927-9025-47147240E1B0}" dt="2019-09-29T09:08:03.976" v="2896" actId="692"/>
          <ac:cxnSpMkLst>
            <pc:docMk/>
            <pc:sldMk cId="4115525441" sldId="323"/>
            <ac:cxnSpMk id="8" creationId="{21413FF6-E146-4487-A93E-5494D41D17F7}"/>
          </ac:cxnSpMkLst>
        </pc:cxnChg>
        <pc:cxnChg chg="add mod">
          <ac:chgData name="Julien NYAMBAL" userId="ab1197cc928146b1" providerId="LiveId" clId="{C6C8B7B3-E959-4927-9025-47147240E1B0}" dt="2019-09-29T09:09:28.433" v="2947" actId="14100"/>
          <ac:cxnSpMkLst>
            <pc:docMk/>
            <pc:sldMk cId="4115525441" sldId="323"/>
            <ac:cxnSpMk id="28" creationId="{47E7F41E-B130-4006-9065-530EE1BC8C54}"/>
          </ac:cxnSpMkLst>
        </pc:cxnChg>
      </pc:sldChg>
      <pc:sldChg chg="addSp delSp modSp add">
        <pc:chgData name="Julien NYAMBAL" userId="ab1197cc928146b1" providerId="LiveId" clId="{C6C8B7B3-E959-4927-9025-47147240E1B0}" dt="2019-09-29T09:13:09.244" v="2954" actId="692"/>
        <pc:sldMkLst>
          <pc:docMk/>
          <pc:sldMk cId="3807190794" sldId="324"/>
        </pc:sldMkLst>
        <pc:cxnChg chg="del mod">
          <ac:chgData name="Julien NYAMBAL" userId="ab1197cc928146b1" providerId="LiveId" clId="{C6C8B7B3-E959-4927-9025-47147240E1B0}" dt="2019-09-29T09:08:19.133" v="2898" actId="478"/>
          <ac:cxnSpMkLst>
            <pc:docMk/>
            <pc:sldMk cId="3807190794" sldId="324"/>
            <ac:cxnSpMk id="8" creationId="{21413FF6-E146-4487-A93E-5494D41D17F7}"/>
          </ac:cxnSpMkLst>
        </pc:cxnChg>
        <pc:cxnChg chg="add mod">
          <ac:chgData name="Julien NYAMBAL" userId="ab1197cc928146b1" providerId="LiveId" clId="{C6C8B7B3-E959-4927-9025-47147240E1B0}" dt="2019-09-29T09:08:25.060" v="2900" actId="14100"/>
          <ac:cxnSpMkLst>
            <pc:docMk/>
            <pc:sldMk cId="3807190794" sldId="324"/>
            <ac:cxnSpMk id="28" creationId="{41D8889A-1681-41BA-836A-04B1A8C09B26}"/>
          </ac:cxnSpMkLst>
        </pc:cxnChg>
        <pc:cxnChg chg="mod">
          <ac:chgData name="Julien NYAMBAL" userId="ab1197cc928146b1" providerId="LiveId" clId="{C6C8B7B3-E959-4927-9025-47147240E1B0}" dt="2019-09-29T09:13:09.244" v="2954" actId="692"/>
          <ac:cxnSpMkLst>
            <pc:docMk/>
            <pc:sldMk cId="3807190794" sldId="324"/>
            <ac:cxnSpMk id="60" creationId="{FF758A04-A9A9-4FDA-A0A2-9B8E58D7DC72}"/>
          </ac:cxnSpMkLst>
        </pc:cxnChg>
      </pc:sldChg>
      <pc:sldChg chg="add del">
        <pc:chgData name="Julien NYAMBAL" userId="ab1197cc928146b1" providerId="LiveId" clId="{C6C8B7B3-E959-4927-9025-47147240E1B0}" dt="2019-09-29T09:13:38.638" v="2956" actId="2696"/>
        <pc:sldMkLst>
          <pc:docMk/>
          <pc:sldMk cId="4046493161" sldId="325"/>
        </pc:sldMkLst>
      </pc:sldChg>
      <pc:sldChg chg="addSp delSp modSp add">
        <pc:chgData name="Julien NYAMBAL" userId="ab1197cc928146b1" providerId="LiveId" clId="{C6C8B7B3-E959-4927-9025-47147240E1B0}" dt="2019-09-29T09:13:53.444" v="2960" actId="14100"/>
        <pc:sldMkLst>
          <pc:docMk/>
          <pc:sldMk cId="1591154601" sldId="326"/>
        </pc:sldMkLst>
        <pc:cxnChg chg="add mod">
          <ac:chgData name="Julien NYAMBAL" userId="ab1197cc928146b1" providerId="LiveId" clId="{C6C8B7B3-E959-4927-9025-47147240E1B0}" dt="2019-09-29T09:13:53.444" v="2960" actId="14100"/>
          <ac:cxnSpMkLst>
            <pc:docMk/>
            <pc:sldMk cId="1591154601" sldId="326"/>
            <ac:cxnSpMk id="29" creationId="{594E479F-76BB-4697-80A8-ADFF33280680}"/>
          </ac:cxnSpMkLst>
        </pc:cxnChg>
        <pc:cxnChg chg="del mod">
          <ac:chgData name="Julien NYAMBAL" userId="ab1197cc928146b1" providerId="LiveId" clId="{C6C8B7B3-E959-4927-9025-47147240E1B0}" dt="2019-09-29T09:13:46.979" v="2958" actId="478"/>
          <ac:cxnSpMkLst>
            <pc:docMk/>
            <pc:sldMk cId="1591154601" sldId="326"/>
            <ac:cxnSpMk id="80" creationId="{D8B73B4E-5A33-4624-85B7-0697F58309D3}"/>
          </ac:cxnSpMkLst>
        </pc:cxnChg>
      </pc:sldChg>
      <pc:sldChg chg="addSp modSp add">
        <pc:chgData name="Julien NYAMBAL" userId="ab1197cc928146b1" providerId="LiveId" clId="{C6C8B7B3-E959-4927-9025-47147240E1B0}" dt="2019-09-29T09:15:39.896" v="3049" actId="113"/>
        <pc:sldMkLst>
          <pc:docMk/>
          <pc:sldMk cId="1338626125" sldId="327"/>
        </pc:sldMkLst>
        <pc:spChg chg="add mod">
          <ac:chgData name="Julien NYAMBAL" userId="ab1197cc928146b1" providerId="LiveId" clId="{C6C8B7B3-E959-4927-9025-47147240E1B0}" dt="2019-09-29T09:15:39.896" v="3049" actId="113"/>
          <ac:spMkLst>
            <pc:docMk/>
            <pc:sldMk cId="1338626125" sldId="327"/>
            <ac:spMk id="8" creationId="{B6C08477-4182-4DB0-8029-CE291A10C8E4}"/>
          </ac:spMkLst>
        </pc:spChg>
        <pc:cxnChg chg="add mod">
          <ac:chgData name="Julien NYAMBAL" userId="ab1197cc928146b1" providerId="LiveId" clId="{C6C8B7B3-E959-4927-9025-47147240E1B0}" dt="2019-09-29T09:14:16.561" v="2962" actId="11529"/>
          <ac:cxnSpMkLst>
            <pc:docMk/>
            <pc:sldMk cId="1338626125" sldId="327"/>
            <ac:cxnSpMk id="4" creationId="{1048681F-2E17-42C9-9155-BE9D3FFEB7A8}"/>
          </ac:cxnSpMkLst>
        </pc:cxnChg>
      </pc:sldChg>
      <pc:sldChg chg="modSp add">
        <pc:chgData name="Julien NYAMBAL" userId="ab1197cc928146b1" providerId="LiveId" clId="{C6C8B7B3-E959-4927-9025-47147240E1B0}" dt="2019-09-29T09:15:50.804" v="3051" actId="207"/>
        <pc:sldMkLst>
          <pc:docMk/>
          <pc:sldMk cId="3880149466" sldId="328"/>
        </pc:sldMkLst>
        <pc:spChg chg="mod">
          <ac:chgData name="Julien NYAMBAL" userId="ab1197cc928146b1" providerId="LiveId" clId="{C6C8B7B3-E959-4927-9025-47147240E1B0}" dt="2019-09-29T09:15:50.804" v="3051" actId="207"/>
          <ac:spMkLst>
            <pc:docMk/>
            <pc:sldMk cId="3880149466" sldId="328"/>
            <ac:spMk id="78" creationId="{0A626136-A028-4124-B38F-0B4156DD5325}"/>
          </ac:spMkLst>
        </pc:spChg>
      </pc:sldChg>
      <pc:sldChg chg="addSp delSp modSp add">
        <pc:chgData name="Julien NYAMBAL" userId="ab1197cc928146b1" providerId="LiveId" clId="{C6C8B7B3-E959-4927-9025-47147240E1B0}" dt="2019-09-29T09:16:42.887" v="3059"/>
        <pc:sldMkLst>
          <pc:docMk/>
          <pc:sldMk cId="1360995481" sldId="329"/>
        </pc:sldMkLst>
        <pc:cxnChg chg="add del mod">
          <ac:chgData name="Julien NYAMBAL" userId="ab1197cc928146b1" providerId="LiveId" clId="{C6C8B7B3-E959-4927-9025-47147240E1B0}" dt="2019-09-29T09:16:42.887" v="3059"/>
          <ac:cxnSpMkLst>
            <pc:docMk/>
            <pc:sldMk cId="1360995481" sldId="329"/>
            <ac:cxnSpMk id="9" creationId="{F08B2C51-1E5B-40DA-8D68-DCE27E1CBF56}"/>
          </ac:cxnSpMkLst>
        </pc:cxnChg>
        <pc:cxnChg chg="add del mod">
          <ac:chgData name="Julien NYAMBAL" userId="ab1197cc928146b1" providerId="LiveId" clId="{C6C8B7B3-E959-4927-9025-47147240E1B0}" dt="2019-09-29T09:16:42.887" v="3059"/>
          <ac:cxnSpMkLst>
            <pc:docMk/>
            <pc:sldMk cId="1360995481" sldId="329"/>
            <ac:cxnSpMk id="32" creationId="{04A3D045-F2F9-41A3-A74B-8E79B4E45248}"/>
          </ac:cxnSpMkLst>
        </pc:cxnChg>
      </pc:sldChg>
      <pc:sldChg chg="addSp modSp add">
        <pc:chgData name="Julien NYAMBAL" userId="ab1197cc928146b1" providerId="LiveId" clId="{C6C8B7B3-E959-4927-9025-47147240E1B0}" dt="2019-09-29T09:17:35.414" v="3095" actId="113"/>
        <pc:sldMkLst>
          <pc:docMk/>
          <pc:sldMk cId="1007544424" sldId="330"/>
        </pc:sldMkLst>
        <pc:spChg chg="add mod">
          <ac:chgData name="Julien NYAMBAL" userId="ab1197cc928146b1" providerId="LiveId" clId="{C6C8B7B3-E959-4927-9025-47147240E1B0}" dt="2019-09-29T09:17:35.414" v="3095" actId="113"/>
          <ac:spMkLst>
            <pc:docMk/>
            <pc:sldMk cId="1007544424" sldId="330"/>
            <ac:spMk id="3" creationId="{A57DB1FB-6A5C-482E-B5CA-C2D7D36AA5FA}"/>
          </ac:spMkLst>
        </pc:spChg>
        <pc:cxnChg chg="add">
          <ac:chgData name="Julien NYAMBAL" userId="ab1197cc928146b1" providerId="LiveId" clId="{C6C8B7B3-E959-4927-9025-47147240E1B0}" dt="2019-09-29T09:16:48.245" v="3061"/>
          <ac:cxnSpMkLst>
            <pc:docMk/>
            <pc:sldMk cId="1007544424" sldId="330"/>
            <ac:cxnSpMk id="30" creationId="{2C1D817F-A3BD-4B66-B8D2-34FCD87D55DA}"/>
          </ac:cxnSpMkLst>
        </pc:cxnChg>
        <pc:cxnChg chg="add">
          <ac:chgData name="Julien NYAMBAL" userId="ab1197cc928146b1" providerId="LiveId" clId="{C6C8B7B3-E959-4927-9025-47147240E1B0}" dt="2019-09-29T09:16:48.245" v="3061"/>
          <ac:cxnSpMkLst>
            <pc:docMk/>
            <pc:sldMk cId="1007544424" sldId="330"/>
            <ac:cxnSpMk id="31" creationId="{7090045B-B479-493C-995E-8634B5BCA4D8}"/>
          </ac:cxnSpMkLst>
        </pc:cxnChg>
      </pc:sldChg>
      <pc:sldChg chg="delSp modSp add ord">
        <pc:chgData name="Julien NYAMBAL" userId="ab1197cc928146b1" providerId="LiveId" clId="{C6C8B7B3-E959-4927-9025-47147240E1B0}" dt="2019-09-29T09:18:03.341" v="3102" actId="20577"/>
        <pc:sldMkLst>
          <pc:docMk/>
          <pc:sldMk cId="2266856848" sldId="331"/>
        </pc:sldMkLst>
        <pc:spChg chg="del">
          <ac:chgData name="Julien NYAMBAL" userId="ab1197cc928146b1" providerId="LiveId" clId="{C6C8B7B3-E959-4927-9025-47147240E1B0}" dt="2019-09-29T09:17:53.600" v="3098" actId="478"/>
          <ac:spMkLst>
            <pc:docMk/>
            <pc:sldMk cId="2266856848" sldId="331"/>
            <ac:spMk id="8" creationId="{B6C08477-4182-4DB0-8029-CE291A10C8E4}"/>
          </ac:spMkLst>
        </pc:spChg>
        <pc:spChg chg="mod">
          <ac:chgData name="Julien NYAMBAL" userId="ab1197cc928146b1" providerId="LiveId" clId="{C6C8B7B3-E959-4927-9025-47147240E1B0}" dt="2019-09-29T09:18:03.341" v="3102" actId="20577"/>
          <ac:spMkLst>
            <pc:docMk/>
            <pc:sldMk cId="2266856848" sldId="331"/>
            <ac:spMk id="78" creationId="{0A626136-A028-4124-B38F-0B4156DD5325}"/>
          </ac:spMkLst>
        </pc:spChg>
        <pc:spChg chg="mod">
          <ac:chgData name="Julien NYAMBAL" userId="ab1197cc928146b1" providerId="LiveId" clId="{C6C8B7B3-E959-4927-9025-47147240E1B0}" dt="2019-09-29T09:17:59.437" v="3100" actId="20577"/>
          <ac:spMkLst>
            <pc:docMk/>
            <pc:sldMk cId="2266856848" sldId="331"/>
            <ac:spMk id="86" creationId="{1DB0EDBE-1F61-4644-8DED-DFDD37D23613}"/>
          </ac:spMkLst>
        </pc:spChg>
        <pc:cxnChg chg="del mod">
          <ac:chgData name="Julien NYAMBAL" userId="ab1197cc928146b1" providerId="LiveId" clId="{C6C8B7B3-E959-4927-9025-47147240E1B0}" dt="2019-09-29T09:17:53.600" v="3098" actId="478"/>
          <ac:cxnSpMkLst>
            <pc:docMk/>
            <pc:sldMk cId="2266856848" sldId="331"/>
            <ac:cxnSpMk id="4" creationId="{1048681F-2E17-42C9-9155-BE9D3FFEB7A8}"/>
          </ac:cxnSpMkLst>
        </pc:cxnChg>
      </pc:sldChg>
      <pc:sldChg chg="addSp delSp modSp add">
        <pc:chgData name="Julien NYAMBAL" userId="ab1197cc928146b1" providerId="LiveId" clId="{C6C8B7B3-E959-4927-9025-47147240E1B0}" dt="2019-09-29T09:19:39.708" v="3142" actId="20577"/>
        <pc:sldMkLst>
          <pc:docMk/>
          <pc:sldMk cId="1577071412" sldId="332"/>
        </pc:sldMkLst>
        <pc:spChg chg="add mod">
          <ac:chgData name="Julien NYAMBAL" userId="ab1197cc928146b1" providerId="LiveId" clId="{C6C8B7B3-E959-4927-9025-47147240E1B0}" dt="2019-09-29T09:19:39.708" v="3142" actId="20577"/>
          <ac:spMkLst>
            <pc:docMk/>
            <pc:sldMk cId="1577071412" sldId="332"/>
            <ac:spMk id="8" creationId="{2177DD40-AE98-45D1-B325-D9752BAB3231}"/>
          </ac:spMkLst>
        </pc:spChg>
        <pc:spChg chg="mod">
          <ac:chgData name="Julien NYAMBAL" userId="ab1197cc928146b1" providerId="LiveId" clId="{C6C8B7B3-E959-4927-9025-47147240E1B0}" dt="2019-09-29T09:18:27.037" v="3106" actId="207"/>
          <ac:spMkLst>
            <pc:docMk/>
            <pc:sldMk cId="1577071412" sldId="332"/>
            <ac:spMk id="86" creationId="{1DB0EDBE-1F61-4644-8DED-DFDD37D23613}"/>
          </ac:spMkLst>
        </pc:spChg>
        <pc:cxnChg chg="add del mod">
          <ac:chgData name="Julien NYAMBAL" userId="ab1197cc928146b1" providerId="LiveId" clId="{C6C8B7B3-E959-4927-9025-47147240E1B0}" dt="2019-09-29T09:18:22.105" v="3105" actId="478"/>
          <ac:cxnSpMkLst>
            <pc:docMk/>
            <pc:sldMk cId="1577071412" sldId="332"/>
            <ac:cxnSpMk id="4" creationId="{6CDD54CB-6576-47D9-956C-5D4DB6871A2D}"/>
          </ac:cxnSpMkLst>
        </pc:cxnChg>
        <pc:cxnChg chg="mod">
          <ac:chgData name="Julien NYAMBAL" userId="ab1197cc928146b1" providerId="LiveId" clId="{C6C8B7B3-E959-4927-9025-47147240E1B0}" dt="2019-09-29T09:18:34.712" v="3108" actId="692"/>
          <ac:cxnSpMkLst>
            <pc:docMk/>
            <pc:sldMk cId="1577071412" sldId="332"/>
            <ac:cxnSpMk id="28" creationId="{41D8889A-1681-41BA-836A-04B1A8C09B26}"/>
          </ac:cxnSpMkLst>
        </pc:cxnChg>
        <pc:cxnChg chg="mod">
          <ac:chgData name="Julien NYAMBAL" userId="ab1197cc928146b1" providerId="LiveId" clId="{C6C8B7B3-E959-4927-9025-47147240E1B0}" dt="2019-09-29T09:18:48.970" v="3112" actId="692"/>
          <ac:cxnSpMkLst>
            <pc:docMk/>
            <pc:sldMk cId="1577071412" sldId="332"/>
            <ac:cxnSpMk id="29" creationId="{594E479F-76BB-4697-80A8-ADFF33280680}"/>
          </ac:cxnSpMkLst>
        </pc:cxnChg>
        <pc:cxnChg chg="mod">
          <ac:chgData name="Julien NYAMBAL" userId="ab1197cc928146b1" providerId="LiveId" clId="{C6C8B7B3-E959-4927-9025-47147240E1B0}" dt="2019-09-29T09:18:42.270" v="3110" actId="692"/>
          <ac:cxnSpMkLst>
            <pc:docMk/>
            <pc:sldMk cId="1577071412" sldId="332"/>
            <ac:cxnSpMk id="60" creationId="{FF758A04-A9A9-4FDA-A0A2-9B8E58D7DC72}"/>
          </ac:cxnSpMkLst>
        </pc:cxnChg>
      </pc:sldChg>
      <pc:sldChg chg="delSp modSp add">
        <pc:chgData name="Julien NYAMBAL" userId="ab1197cc928146b1" providerId="LiveId" clId="{C6C8B7B3-E959-4927-9025-47147240E1B0}" dt="2019-09-29T09:19:46.505" v="3143" actId="478"/>
        <pc:sldMkLst>
          <pc:docMk/>
          <pc:sldMk cId="3908284445" sldId="333"/>
        </pc:sldMkLst>
        <pc:spChg chg="del">
          <ac:chgData name="Julien NYAMBAL" userId="ab1197cc928146b1" providerId="LiveId" clId="{C6C8B7B3-E959-4927-9025-47147240E1B0}" dt="2019-09-29T09:19:46.505" v="3143" actId="478"/>
          <ac:spMkLst>
            <pc:docMk/>
            <pc:sldMk cId="3908284445" sldId="333"/>
            <ac:spMk id="78" creationId="{0A626136-A028-4124-B38F-0B4156DD5325}"/>
          </ac:spMkLst>
        </pc:spChg>
        <pc:cxnChg chg="del mod">
          <ac:chgData name="Julien NYAMBAL" userId="ab1197cc928146b1" providerId="LiveId" clId="{C6C8B7B3-E959-4927-9025-47147240E1B0}" dt="2019-09-29T09:19:46.505" v="3143" actId="478"/>
          <ac:cxnSpMkLst>
            <pc:docMk/>
            <pc:sldMk cId="3908284445" sldId="333"/>
            <ac:cxnSpMk id="29" creationId="{594E479F-76BB-4697-80A8-ADFF33280680}"/>
          </ac:cxnSpMkLst>
        </pc:cxnChg>
      </pc:sldChg>
      <pc:sldChg chg="modSp add">
        <pc:chgData name="Julien NYAMBAL" userId="ab1197cc928146b1" providerId="LiveId" clId="{C6C8B7B3-E959-4927-9025-47147240E1B0}" dt="2019-09-29T09:20:09.584" v="3153" actId="20577"/>
        <pc:sldMkLst>
          <pc:docMk/>
          <pc:sldMk cId="2263380320" sldId="334"/>
        </pc:sldMkLst>
        <pc:spChg chg="mod">
          <ac:chgData name="Julien NYAMBAL" userId="ab1197cc928146b1" providerId="LiveId" clId="{C6C8B7B3-E959-4927-9025-47147240E1B0}" dt="2019-09-29T09:20:09.584" v="3153" actId="20577"/>
          <ac:spMkLst>
            <pc:docMk/>
            <pc:sldMk cId="2263380320" sldId="334"/>
            <ac:spMk id="2" creationId="{58E3D7FA-D71B-4D36-ABF0-217417B47B76}"/>
          </ac:spMkLst>
        </pc:spChg>
      </pc:sldChg>
    </pc:docChg>
  </pc:docChgLst>
</pc:chgInfo>
</file>

<file path=ppt/media/image1.png>
</file>

<file path=ppt/media/image2.png>
</file>

<file path=ppt/media/image3.jpg>
</file>

<file path=ppt/media/image4.png>
</file>

<file path=ppt/media/image5.png>
</file>

<file path=ppt/media/image6.png>
</file>

<file path=ppt/media/image7.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79FE1-3DF9-4D90-8547-D34D39C902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44B68FC4-F16C-4C5F-980E-F5307E0ACB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C4691850-59C7-423E-9919-1AF301E366DE}"/>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5" name="Footer Placeholder 4">
            <a:extLst>
              <a:ext uri="{FF2B5EF4-FFF2-40B4-BE49-F238E27FC236}">
                <a16:creationId xmlns:a16="http://schemas.microsoft.com/office/drawing/2014/main" id="{D71FD776-4667-45C3-BFFB-BFE891881918}"/>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EF8393CC-E296-421A-AF68-E36DD67ED625}"/>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3175554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914E8-1AE6-4048-B2F7-A5C3A1F1BD39}"/>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6DD22B70-5F6A-4434-A7D0-81E9D0D78CD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8049AC2E-D2FD-4CB4-8EE5-58ECEB8C0A4C}"/>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5" name="Footer Placeholder 4">
            <a:extLst>
              <a:ext uri="{FF2B5EF4-FFF2-40B4-BE49-F238E27FC236}">
                <a16:creationId xmlns:a16="http://schemas.microsoft.com/office/drawing/2014/main" id="{0DCD8D99-3C81-4586-9A8B-92FC1B032DED}"/>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4FC28ABE-BF45-4F12-A986-F51E0DA3466F}"/>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1987424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C5DA25-6EBC-4709-B954-3448AAA0DE1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2D639E1C-18AD-4D39-8E75-C1801B338FA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9F3E8067-DB29-4436-AF33-7F152A95B9FC}"/>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5" name="Footer Placeholder 4">
            <a:extLst>
              <a:ext uri="{FF2B5EF4-FFF2-40B4-BE49-F238E27FC236}">
                <a16:creationId xmlns:a16="http://schemas.microsoft.com/office/drawing/2014/main" id="{91B4A52F-387D-43D1-B26D-7CCF70DEBE4B}"/>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0280228B-1B1B-47B4-A4D8-9F43431A73A4}"/>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22799465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A863E-E343-444F-B67A-479E6F8B7C27}"/>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5FFDD87B-895D-4AD8-B2BD-DFAF96832A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1665A8A-47E0-44BA-BF22-3669C53D5CB4}"/>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5" name="Footer Placeholder 4">
            <a:extLst>
              <a:ext uri="{FF2B5EF4-FFF2-40B4-BE49-F238E27FC236}">
                <a16:creationId xmlns:a16="http://schemas.microsoft.com/office/drawing/2014/main" id="{CEDA5BFE-F593-4F17-B7DE-24B7CB84750C}"/>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01A5F346-4271-4144-BDAE-54455D5A5DED}"/>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2339048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B7B38-B4CA-4F06-8CD7-905310DB7FC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3EB05C57-8930-4A04-B626-60299C3A3B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3F41A0-D90C-460D-861B-E0116D377EA9}"/>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5" name="Footer Placeholder 4">
            <a:extLst>
              <a:ext uri="{FF2B5EF4-FFF2-40B4-BE49-F238E27FC236}">
                <a16:creationId xmlns:a16="http://schemas.microsoft.com/office/drawing/2014/main" id="{7AB72E49-8215-43F1-9CCF-989F3632C802}"/>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3E96F10D-401B-4306-9E2E-0C98803DE98C}"/>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3461264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DEFCE-A554-48DE-BBC8-BC0B551928FB}"/>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A91BA219-1EA5-47DF-AE29-8BC8E9A46C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AB84DF49-12C9-4BD4-ABFF-CE61FDB782F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D2F32320-94D0-4480-9DEC-C24298BD7210}"/>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6" name="Footer Placeholder 5">
            <a:extLst>
              <a:ext uri="{FF2B5EF4-FFF2-40B4-BE49-F238E27FC236}">
                <a16:creationId xmlns:a16="http://schemas.microsoft.com/office/drawing/2014/main" id="{0DCACDEC-748E-4420-89C6-A5DB059A902E}"/>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1648C4E8-5C78-414D-9ABD-A38B6FCAA463}"/>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3832146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A3972-FCA7-44DD-9FD3-30B3BE736B1F}"/>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7225D280-BD7D-4FC5-9B7B-34360853A2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09022D8-B077-40D3-AF92-66C98086A22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E79F929D-F76C-4FB2-A56A-9D572A55C0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1EE5D5-D74A-4C82-B93C-F382259DCB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E312AC84-988D-4F9B-9415-94967556F4BD}"/>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8" name="Footer Placeholder 7">
            <a:extLst>
              <a:ext uri="{FF2B5EF4-FFF2-40B4-BE49-F238E27FC236}">
                <a16:creationId xmlns:a16="http://schemas.microsoft.com/office/drawing/2014/main" id="{ED19D3BD-1DE0-40B0-8ACF-E7C8B269CD25}"/>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8577E18D-DDDF-491B-817D-5342FA0091F3}"/>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2684202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DC09B-2093-4AAE-B4D4-E883DBC3AFF8}"/>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C975DA06-A429-4594-A950-06E01A0815AE}"/>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4" name="Footer Placeholder 3">
            <a:extLst>
              <a:ext uri="{FF2B5EF4-FFF2-40B4-BE49-F238E27FC236}">
                <a16:creationId xmlns:a16="http://schemas.microsoft.com/office/drawing/2014/main" id="{F4FEEA68-7F27-4D1A-9139-6A6E7236938F}"/>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7642A3B7-9ECC-433B-9F48-93BAA5279C30}"/>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1543476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27FC2E-0D98-4650-A903-59722308F394}"/>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3" name="Footer Placeholder 2">
            <a:extLst>
              <a:ext uri="{FF2B5EF4-FFF2-40B4-BE49-F238E27FC236}">
                <a16:creationId xmlns:a16="http://schemas.microsoft.com/office/drawing/2014/main" id="{0D1C93AF-27A1-41D9-878F-53BD440479DF}"/>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9DD4004B-A589-4B4C-A5AA-D76DB021ACAF}"/>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3850274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FC190-D27E-4890-959E-F31EE80C81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C24B8094-6A84-4D64-BB53-86DEB81A0A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1EC8258C-416B-48D0-93FE-5FFC242FE0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9AF286-CE45-4CEB-9241-B7A92CD4BA56}"/>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6" name="Footer Placeholder 5">
            <a:extLst>
              <a:ext uri="{FF2B5EF4-FFF2-40B4-BE49-F238E27FC236}">
                <a16:creationId xmlns:a16="http://schemas.microsoft.com/office/drawing/2014/main" id="{BCEB9464-03FB-4F83-9855-B0E31D934F8E}"/>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76CA27FD-2DBE-4B78-81C0-714B416A895A}"/>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916507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7A3F0-907E-4270-A027-00BAA6475C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3FACE9D8-58D6-4BBE-9D25-52E2E992C4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661029F9-3200-4683-99AB-0BC1D3E5E8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295166-954E-41BB-8399-BDD8CB3F9A98}"/>
              </a:ext>
            </a:extLst>
          </p:cNvPr>
          <p:cNvSpPr>
            <a:spLocks noGrp="1"/>
          </p:cNvSpPr>
          <p:nvPr>
            <p:ph type="dt" sz="half" idx="10"/>
          </p:nvPr>
        </p:nvSpPr>
        <p:spPr/>
        <p:txBody>
          <a:bodyPr/>
          <a:lstStyle/>
          <a:p>
            <a:fld id="{8BAFD7C1-191C-484F-BDC0-FC86CE5A11DC}" type="datetimeFigureOut">
              <a:rPr lang="en-ZA" smtClean="0"/>
              <a:t>2019/09/29</a:t>
            </a:fld>
            <a:endParaRPr lang="en-ZA"/>
          </a:p>
        </p:txBody>
      </p:sp>
      <p:sp>
        <p:nvSpPr>
          <p:cNvPr id="6" name="Footer Placeholder 5">
            <a:extLst>
              <a:ext uri="{FF2B5EF4-FFF2-40B4-BE49-F238E27FC236}">
                <a16:creationId xmlns:a16="http://schemas.microsoft.com/office/drawing/2014/main" id="{E5665FD0-E26C-4491-8EEA-2656DA31F7D8}"/>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43B4BB53-43BA-4D3D-8810-02476DA1D8EF}"/>
              </a:ext>
            </a:extLst>
          </p:cNvPr>
          <p:cNvSpPr>
            <a:spLocks noGrp="1"/>
          </p:cNvSpPr>
          <p:nvPr>
            <p:ph type="sldNum" sz="quarter" idx="12"/>
          </p:nvPr>
        </p:nvSpPr>
        <p:spPr/>
        <p:txBody>
          <a:bodyPr/>
          <a:lstStyle/>
          <a:p>
            <a:fld id="{F9AF7059-AF08-4E5B-8BE2-515B1BA0060E}" type="slidenum">
              <a:rPr lang="en-ZA" smtClean="0"/>
              <a:t>‹#›</a:t>
            </a:fld>
            <a:endParaRPr lang="en-ZA"/>
          </a:p>
        </p:txBody>
      </p:sp>
    </p:spTree>
    <p:extLst>
      <p:ext uri="{BB962C8B-B14F-4D97-AF65-F5344CB8AC3E}">
        <p14:creationId xmlns:p14="http://schemas.microsoft.com/office/powerpoint/2010/main" val="22701335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35D51C-3381-4045-A1CB-2824B1C7A1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96CC5502-3F85-4CE6-A3D2-BAA6CEEF11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CFE8F6B-8ADB-48AC-8B70-C619E23912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AFD7C1-191C-484F-BDC0-FC86CE5A11DC}" type="datetimeFigureOut">
              <a:rPr lang="en-ZA" smtClean="0"/>
              <a:t>2019/09/29</a:t>
            </a:fld>
            <a:endParaRPr lang="en-ZA"/>
          </a:p>
        </p:txBody>
      </p:sp>
      <p:sp>
        <p:nvSpPr>
          <p:cNvPr id="5" name="Footer Placeholder 4">
            <a:extLst>
              <a:ext uri="{FF2B5EF4-FFF2-40B4-BE49-F238E27FC236}">
                <a16:creationId xmlns:a16="http://schemas.microsoft.com/office/drawing/2014/main" id="{5F96EBF1-12D3-4CD1-8947-6AE58262D6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D51A423B-1859-43FB-AF52-E7065233FB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AF7059-AF08-4E5B-8BE2-515B1BA0060E}" type="slidenum">
              <a:rPr lang="en-ZA" smtClean="0"/>
              <a:t>‹#›</a:t>
            </a:fld>
            <a:endParaRPr lang="en-ZA"/>
          </a:p>
        </p:txBody>
      </p:sp>
    </p:spTree>
    <p:extLst>
      <p:ext uri="{BB962C8B-B14F-4D97-AF65-F5344CB8AC3E}">
        <p14:creationId xmlns:p14="http://schemas.microsoft.com/office/powerpoint/2010/main" val="301635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visualgo.net/bn/bst"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2.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www.freefoto.com/preview/15-19-16/Sycamore-Tree--Northumberland" TargetMode="External"/><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C59EF-05FE-4547-9623-32CBB945A6D4}"/>
              </a:ext>
            </a:extLst>
          </p:cNvPr>
          <p:cNvSpPr>
            <a:spLocks noGrp="1"/>
          </p:cNvSpPr>
          <p:nvPr>
            <p:ph type="ctrTitle"/>
          </p:nvPr>
        </p:nvSpPr>
        <p:spPr/>
        <p:txBody>
          <a:bodyPr/>
          <a:lstStyle/>
          <a:p>
            <a:r>
              <a:rPr lang="en-ZA" dirty="0"/>
              <a:t>Binary Search Trees</a:t>
            </a:r>
          </a:p>
        </p:txBody>
      </p:sp>
      <p:sp>
        <p:nvSpPr>
          <p:cNvPr id="3" name="Subtitle 2">
            <a:extLst>
              <a:ext uri="{FF2B5EF4-FFF2-40B4-BE49-F238E27FC236}">
                <a16:creationId xmlns:a16="http://schemas.microsoft.com/office/drawing/2014/main" id="{41480284-0ED5-4547-8BCA-533BC71F2BC0}"/>
              </a:ext>
            </a:extLst>
          </p:cNvPr>
          <p:cNvSpPr>
            <a:spLocks noGrp="1"/>
          </p:cNvSpPr>
          <p:nvPr>
            <p:ph type="subTitle" idx="1"/>
          </p:nvPr>
        </p:nvSpPr>
        <p:spPr>
          <a:xfrm>
            <a:off x="1591112" y="6398703"/>
            <a:ext cx="9144000" cy="459297"/>
          </a:xfrm>
        </p:spPr>
        <p:txBody>
          <a:bodyPr/>
          <a:lstStyle/>
          <a:p>
            <a:r>
              <a:rPr lang="en-ZA" dirty="0"/>
              <a:t>Julien Nyambal</a:t>
            </a:r>
          </a:p>
        </p:txBody>
      </p:sp>
    </p:spTree>
    <p:extLst>
      <p:ext uri="{BB962C8B-B14F-4D97-AF65-F5344CB8AC3E}">
        <p14:creationId xmlns:p14="http://schemas.microsoft.com/office/powerpoint/2010/main" val="27888666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a:xfrm>
            <a:off x="838200" y="365125"/>
            <a:ext cx="10515600" cy="1325563"/>
          </a:xfrm>
        </p:spPr>
        <p:txBody>
          <a:bodyPr/>
          <a:lstStyle/>
          <a:p>
            <a:r>
              <a:rPr lang="en-ZA" dirty="0"/>
              <a:t>What is a tree ?</a:t>
            </a:r>
          </a:p>
        </p:txBody>
      </p:sp>
      <p:sp>
        <p:nvSpPr>
          <p:cNvPr id="4" name="Content Placeholder 3">
            <a:extLst>
              <a:ext uri="{FF2B5EF4-FFF2-40B4-BE49-F238E27FC236}">
                <a16:creationId xmlns:a16="http://schemas.microsoft.com/office/drawing/2014/main" id="{5EB57622-CD8C-46E5-9C8B-C098319B12CE}"/>
              </a:ext>
            </a:extLst>
          </p:cNvPr>
          <p:cNvSpPr>
            <a:spLocks noGrp="1"/>
          </p:cNvSpPr>
          <p:nvPr>
            <p:ph idx="1"/>
          </p:nvPr>
        </p:nvSpPr>
        <p:spPr>
          <a:xfrm>
            <a:off x="739278" y="1828015"/>
            <a:ext cx="10515600" cy="4351338"/>
          </a:xfrm>
        </p:spPr>
        <p:txBody>
          <a:bodyPr/>
          <a:lstStyle/>
          <a:p>
            <a:endParaRPr lang="en-ZA" dirty="0"/>
          </a:p>
          <a:p>
            <a:pPr marL="0" indent="0">
              <a:buNone/>
            </a:pPr>
            <a:endParaRPr lang="en-ZA" dirty="0"/>
          </a:p>
          <a:p>
            <a:pPr marL="0" indent="0">
              <a:buNone/>
            </a:pPr>
            <a:r>
              <a:rPr lang="en-ZA" dirty="0"/>
              <a:t> </a:t>
            </a:r>
          </a:p>
        </p:txBody>
      </p:sp>
      <p:sp>
        <p:nvSpPr>
          <p:cNvPr id="6" name="Oval 5">
            <a:extLst>
              <a:ext uri="{FF2B5EF4-FFF2-40B4-BE49-F238E27FC236}">
                <a16:creationId xmlns:a16="http://schemas.microsoft.com/office/drawing/2014/main" id="{DE1BAE21-F040-4EFE-976A-5D0F208FDBB4}"/>
              </a:ext>
            </a:extLst>
          </p:cNvPr>
          <p:cNvSpPr/>
          <p:nvPr/>
        </p:nvSpPr>
        <p:spPr>
          <a:xfrm>
            <a:off x="9455345" y="126284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 name="Oval 6">
            <a:extLst>
              <a:ext uri="{FF2B5EF4-FFF2-40B4-BE49-F238E27FC236}">
                <a16:creationId xmlns:a16="http://schemas.microsoft.com/office/drawing/2014/main" id="{A3722FD2-E2AC-4211-B6B3-21D2F4CCCCD8}"/>
              </a:ext>
            </a:extLst>
          </p:cNvPr>
          <p:cNvSpPr/>
          <p:nvPr/>
        </p:nvSpPr>
        <p:spPr>
          <a:xfrm>
            <a:off x="10236919" y="199548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Oval 7">
            <a:extLst>
              <a:ext uri="{FF2B5EF4-FFF2-40B4-BE49-F238E27FC236}">
                <a16:creationId xmlns:a16="http://schemas.microsoft.com/office/drawing/2014/main" id="{0BACE121-3629-45CA-8E8D-BFFF97096640}"/>
              </a:ext>
            </a:extLst>
          </p:cNvPr>
          <p:cNvSpPr/>
          <p:nvPr/>
        </p:nvSpPr>
        <p:spPr>
          <a:xfrm>
            <a:off x="8602464" y="199548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0" name="Straight Connector 9">
            <a:extLst>
              <a:ext uri="{FF2B5EF4-FFF2-40B4-BE49-F238E27FC236}">
                <a16:creationId xmlns:a16="http://schemas.microsoft.com/office/drawing/2014/main" id="{EE2D1512-8DAF-4396-B0B5-536CEC4E8958}"/>
              </a:ext>
            </a:extLst>
          </p:cNvPr>
          <p:cNvCxnSpPr>
            <a:stCxn id="6" idx="3"/>
            <a:endCxn id="8" idx="7"/>
          </p:cNvCxnSpPr>
          <p:nvPr/>
        </p:nvCxnSpPr>
        <p:spPr>
          <a:xfrm flipH="1">
            <a:off x="8981968" y="1628032"/>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FFBBF4D-BA8D-4428-9326-90982BDF4D89}"/>
              </a:ext>
            </a:extLst>
          </p:cNvPr>
          <p:cNvCxnSpPr>
            <a:stCxn id="6" idx="5"/>
            <a:endCxn id="7" idx="1"/>
          </p:cNvCxnSpPr>
          <p:nvPr/>
        </p:nvCxnSpPr>
        <p:spPr>
          <a:xfrm>
            <a:off x="9834849" y="1628032"/>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C5C85716-7781-4B9C-968C-194292D19417}"/>
              </a:ext>
            </a:extLst>
          </p:cNvPr>
          <p:cNvSpPr/>
          <p:nvPr/>
        </p:nvSpPr>
        <p:spPr>
          <a:xfrm>
            <a:off x="10965809" y="279510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5" name="Straight Connector 4">
            <a:extLst>
              <a:ext uri="{FF2B5EF4-FFF2-40B4-BE49-F238E27FC236}">
                <a16:creationId xmlns:a16="http://schemas.microsoft.com/office/drawing/2014/main" id="{CCD5EF35-F949-4B6B-8022-BAA2C0AF9213}"/>
              </a:ext>
            </a:extLst>
          </p:cNvPr>
          <p:cNvCxnSpPr>
            <a:cxnSpLocks/>
            <a:stCxn id="8" idx="3"/>
          </p:cNvCxnSpPr>
          <p:nvPr/>
        </p:nvCxnSpPr>
        <p:spPr>
          <a:xfrm flipH="1">
            <a:off x="8244673" y="2360671"/>
            <a:ext cx="422904" cy="3892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D090D2C-A68A-4213-9359-BAC41BA95E84}"/>
              </a:ext>
            </a:extLst>
          </p:cNvPr>
          <p:cNvCxnSpPr>
            <a:cxnSpLocks/>
            <a:stCxn id="7" idx="5"/>
            <a:endCxn id="20" idx="1"/>
          </p:cNvCxnSpPr>
          <p:nvPr/>
        </p:nvCxnSpPr>
        <p:spPr>
          <a:xfrm>
            <a:off x="10616423" y="2360670"/>
            <a:ext cx="414499" cy="497091"/>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3C8D9DC-BA2A-4A71-B944-25397DAA1FC4}"/>
              </a:ext>
            </a:extLst>
          </p:cNvPr>
          <p:cNvSpPr txBox="1"/>
          <p:nvPr/>
        </p:nvSpPr>
        <p:spPr>
          <a:xfrm>
            <a:off x="793454" y="1298493"/>
            <a:ext cx="3338819" cy="4896853"/>
          </a:xfrm>
          <a:prstGeom prst="rect">
            <a:avLst/>
          </a:prstGeom>
          <a:noFill/>
        </p:spPr>
        <p:txBody>
          <a:bodyPr wrap="square" rtlCol="0">
            <a:spAutoFit/>
          </a:bodyPr>
          <a:lstStyle/>
          <a:p>
            <a:r>
              <a:rPr lang="en-ZA" b="1" u="sng" dirty="0"/>
              <a:t>Properties:</a:t>
            </a:r>
          </a:p>
          <a:p>
            <a:pPr marL="285750" indent="-285750">
              <a:lnSpc>
                <a:spcPct val="150000"/>
              </a:lnSpc>
              <a:buFont typeface="Arial" panose="020B0604020202020204" pitchFamily="34" charset="0"/>
              <a:buChar char="•"/>
            </a:pPr>
            <a:r>
              <a:rPr lang="en-ZA" dirty="0"/>
              <a:t>Let a tree T:</a:t>
            </a:r>
          </a:p>
          <a:p>
            <a:pPr marL="742950" lvl="1" indent="-285750">
              <a:lnSpc>
                <a:spcPct val="150000"/>
              </a:lnSpc>
              <a:buFont typeface="Arial" panose="020B0604020202020204" pitchFamily="34" charset="0"/>
              <a:buChar char="•"/>
            </a:pPr>
            <a:r>
              <a:rPr lang="en-ZA" dirty="0"/>
              <a:t>T has </a:t>
            </a:r>
            <a:r>
              <a:rPr lang="en-ZA" b="1" dirty="0"/>
              <a:t>N</a:t>
            </a:r>
            <a:r>
              <a:rPr lang="en-ZA" dirty="0"/>
              <a:t> nodes</a:t>
            </a:r>
          </a:p>
          <a:p>
            <a:pPr marL="742950" lvl="1" indent="-285750">
              <a:lnSpc>
                <a:spcPct val="150000"/>
              </a:lnSpc>
              <a:buFont typeface="Arial" panose="020B0604020202020204" pitchFamily="34" charset="0"/>
              <a:buChar char="•"/>
            </a:pPr>
            <a:r>
              <a:rPr lang="en-ZA" dirty="0"/>
              <a:t>T </a:t>
            </a:r>
            <a:r>
              <a:rPr lang="en-ZA" b="1" dirty="0"/>
              <a:t>has at most N-1 </a:t>
            </a:r>
            <a:r>
              <a:rPr lang="en-ZA" dirty="0"/>
              <a:t>edges</a:t>
            </a:r>
            <a:endParaRPr lang="en-ZA" b="1" dirty="0"/>
          </a:p>
          <a:p>
            <a:pPr marL="285750" indent="-285750">
              <a:lnSpc>
                <a:spcPct val="150000"/>
              </a:lnSpc>
              <a:buFont typeface="Arial" panose="020B0604020202020204" pitchFamily="34" charset="0"/>
              <a:buChar char="•"/>
            </a:pPr>
            <a:r>
              <a:rPr lang="en-ZA" dirty="0"/>
              <a:t>Let a node X</a:t>
            </a:r>
          </a:p>
          <a:p>
            <a:pPr marL="742950" lvl="1" indent="-285750">
              <a:lnSpc>
                <a:spcPct val="150000"/>
              </a:lnSpc>
              <a:buFont typeface="Arial" panose="020B0604020202020204" pitchFamily="34" charset="0"/>
              <a:buChar char="•"/>
            </a:pPr>
            <a:r>
              <a:rPr lang="en-ZA" dirty="0"/>
              <a:t>The </a:t>
            </a:r>
            <a:r>
              <a:rPr lang="en-ZA" b="1" dirty="0"/>
              <a:t>depth or level of X </a:t>
            </a:r>
            <a:r>
              <a:rPr lang="en-ZA" dirty="0"/>
              <a:t>is length of the path (Number of edges) form the root node to X</a:t>
            </a:r>
          </a:p>
          <a:p>
            <a:pPr marL="742950" lvl="1" indent="-285750">
              <a:lnSpc>
                <a:spcPct val="150000"/>
              </a:lnSpc>
              <a:buFont typeface="Arial" panose="020B0604020202020204" pitchFamily="34" charset="0"/>
              <a:buChar char="•"/>
            </a:pPr>
            <a:r>
              <a:rPr lang="en-ZA" dirty="0"/>
              <a:t>The </a:t>
            </a:r>
            <a:r>
              <a:rPr lang="en-ZA" b="1" dirty="0"/>
              <a:t>height of X </a:t>
            </a:r>
            <a:r>
              <a:rPr lang="en-ZA" dirty="0"/>
              <a:t>is the length of the path from node X to the leaf</a:t>
            </a:r>
            <a:endParaRPr lang="en-ZA" b="1" dirty="0"/>
          </a:p>
        </p:txBody>
      </p:sp>
      <p:sp>
        <p:nvSpPr>
          <p:cNvPr id="63" name="Oval 62">
            <a:extLst>
              <a:ext uri="{FF2B5EF4-FFF2-40B4-BE49-F238E27FC236}">
                <a16:creationId xmlns:a16="http://schemas.microsoft.com/office/drawing/2014/main" id="{B16F7D12-36BC-4231-A138-DEC3BB647399}"/>
              </a:ext>
            </a:extLst>
          </p:cNvPr>
          <p:cNvSpPr/>
          <p:nvPr/>
        </p:nvSpPr>
        <p:spPr>
          <a:xfrm>
            <a:off x="7988926" y="27452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Oval 63">
            <a:extLst>
              <a:ext uri="{FF2B5EF4-FFF2-40B4-BE49-F238E27FC236}">
                <a16:creationId xmlns:a16="http://schemas.microsoft.com/office/drawing/2014/main" id="{FEF8D65F-0DAA-45F8-8300-318675899B68}"/>
              </a:ext>
            </a:extLst>
          </p:cNvPr>
          <p:cNvSpPr/>
          <p:nvPr/>
        </p:nvSpPr>
        <p:spPr>
          <a:xfrm>
            <a:off x="8770500" y="347790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6" name="Oval 65">
            <a:extLst>
              <a:ext uri="{FF2B5EF4-FFF2-40B4-BE49-F238E27FC236}">
                <a16:creationId xmlns:a16="http://schemas.microsoft.com/office/drawing/2014/main" id="{96E483F3-451C-4706-938A-792661C4B524}"/>
              </a:ext>
            </a:extLst>
          </p:cNvPr>
          <p:cNvSpPr/>
          <p:nvPr/>
        </p:nvSpPr>
        <p:spPr>
          <a:xfrm>
            <a:off x="7136045" y="347790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67" name="Straight Connector 66">
            <a:extLst>
              <a:ext uri="{FF2B5EF4-FFF2-40B4-BE49-F238E27FC236}">
                <a16:creationId xmlns:a16="http://schemas.microsoft.com/office/drawing/2014/main" id="{BDDC9F81-1C5F-4EDF-8B5C-57DFA16BDBD5}"/>
              </a:ext>
            </a:extLst>
          </p:cNvPr>
          <p:cNvCxnSpPr>
            <a:stCxn id="63" idx="3"/>
            <a:endCxn id="66" idx="7"/>
          </p:cNvCxnSpPr>
          <p:nvPr/>
        </p:nvCxnSpPr>
        <p:spPr>
          <a:xfrm flipH="1">
            <a:off x="7515549" y="3110448"/>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FABD699D-7711-490B-B679-DEBA0C4A665E}"/>
              </a:ext>
            </a:extLst>
          </p:cNvPr>
          <p:cNvCxnSpPr>
            <a:stCxn id="63" idx="5"/>
            <a:endCxn id="64" idx="1"/>
          </p:cNvCxnSpPr>
          <p:nvPr/>
        </p:nvCxnSpPr>
        <p:spPr>
          <a:xfrm>
            <a:off x="8368430" y="3110448"/>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70" name="Oval 69">
            <a:extLst>
              <a:ext uri="{FF2B5EF4-FFF2-40B4-BE49-F238E27FC236}">
                <a16:creationId xmlns:a16="http://schemas.microsoft.com/office/drawing/2014/main" id="{25209E9A-2C11-4308-ADEF-C0C9196686E0}"/>
              </a:ext>
            </a:extLst>
          </p:cNvPr>
          <p:cNvSpPr/>
          <p:nvPr/>
        </p:nvSpPr>
        <p:spPr>
          <a:xfrm>
            <a:off x="10965809" y="279078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3" name="Oval 72">
            <a:extLst>
              <a:ext uri="{FF2B5EF4-FFF2-40B4-BE49-F238E27FC236}">
                <a16:creationId xmlns:a16="http://schemas.microsoft.com/office/drawing/2014/main" id="{A981CB55-766A-41E5-B1B8-3D147F894C2C}"/>
              </a:ext>
            </a:extLst>
          </p:cNvPr>
          <p:cNvSpPr/>
          <p:nvPr/>
        </p:nvSpPr>
        <p:spPr>
          <a:xfrm>
            <a:off x="11747383" y="352341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4" name="Oval 73">
            <a:extLst>
              <a:ext uri="{FF2B5EF4-FFF2-40B4-BE49-F238E27FC236}">
                <a16:creationId xmlns:a16="http://schemas.microsoft.com/office/drawing/2014/main" id="{969FD576-0CD1-4463-88F4-AAAB577B6357}"/>
              </a:ext>
            </a:extLst>
          </p:cNvPr>
          <p:cNvSpPr/>
          <p:nvPr/>
        </p:nvSpPr>
        <p:spPr>
          <a:xfrm>
            <a:off x="10112928" y="352342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75" name="Straight Connector 74">
            <a:extLst>
              <a:ext uri="{FF2B5EF4-FFF2-40B4-BE49-F238E27FC236}">
                <a16:creationId xmlns:a16="http://schemas.microsoft.com/office/drawing/2014/main" id="{68D09F02-D8FA-464B-A658-9A137165452E}"/>
              </a:ext>
            </a:extLst>
          </p:cNvPr>
          <p:cNvCxnSpPr>
            <a:stCxn id="70" idx="3"/>
            <a:endCxn id="74" idx="7"/>
          </p:cNvCxnSpPr>
          <p:nvPr/>
        </p:nvCxnSpPr>
        <p:spPr>
          <a:xfrm flipH="1">
            <a:off x="10492432" y="3155964"/>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8BEF958C-68D9-49FB-BD2D-790039E213F2}"/>
              </a:ext>
            </a:extLst>
          </p:cNvPr>
          <p:cNvCxnSpPr>
            <a:stCxn id="70" idx="5"/>
            <a:endCxn id="73" idx="1"/>
          </p:cNvCxnSpPr>
          <p:nvPr/>
        </p:nvCxnSpPr>
        <p:spPr>
          <a:xfrm>
            <a:off x="11345313" y="3155964"/>
            <a:ext cx="467183"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0F104B4-70A1-4AF5-BE08-F307906506D3}"/>
              </a:ext>
            </a:extLst>
          </p:cNvPr>
          <p:cNvCxnSpPr>
            <a:cxnSpLocks/>
            <a:endCxn id="6" idx="2"/>
          </p:cNvCxnSpPr>
          <p:nvPr/>
        </p:nvCxnSpPr>
        <p:spPr>
          <a:xfrm>
            <a:off x="7383590" y="1476769"/>
            <a:ext cx="20717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DCED519-89E2-4BF8-8B1A-FAFC8841ABAF}"/>
              </a:ext>
            </a:extLst>
          </p:cNvPr>
          <p:cNvCxnSpPr>
            <a:cxnSpLocks/>
          </p:cNvCxnSpPr>
          <p:nvPr/>
        </p:nvCxnSpPr>
        <p:spPr>
          <a:xfrm>
            <a:off x="7383590" y="2216399"/>
            <a:ext cx="12106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BD61313-6D24-4A79-A17E-0EDF85AF2F6D}"/>
              </a:ext>
            </a:extLst>
          </p:cNvPr>
          <p:cNvSpPr txBox="1"/>
          <p:nvPr/>
        </p:nvSpPr>
        <p:spPr>
          <a:xfrm>
            <a:off x="5788403" y="1262849"/>
            <a:ext cx="1508042" cy="369332"/>
          </a:xfrm>
          <a:prstGeom prst="rect">
            <a:avLst/>
          </a:prstGeom>
          <a:noFill/>
        </p:spPr>
        <p:txBody>
          <a:bodyPr wrap="none" rtlCol="0">
            <a:spAutoFit/>
          </a:bodyPr>
          <a:lstStyle/>
          <a:p>
            <a:r>
              <a:rPr lang="en-ZA" dirty="0"/>
              <a:t>Level root =  0</a:t>
            </a:r>
          </a:p>
        </p:txBody>
      </p:sp>
      <p:sp>
        <p:nvSpPr>
          <p:cNvPr id="78" name="TextBox 77">
            <a:extLst>
              <a:ext uri="{FF2B5EF4-FFF2-40B4-BE49-F238E27FC236}">
                <a16:creationId xmlns:a16="http://schemas.microsoft.com/office/drawing/2014/main" id="{41B3B7A2-917E-4374-9186-6043A8746BDC}"/>
              </a:ext>
            </a:extLst>
          </p:cNvPr>
          <p:cNvSpPr txBox="1"/>
          <p:nvPr/>
        </p:nvSpPr>
        <p:spPr>
          <a:xfrm>
            <a:off x="5286270" y="1991338"/>
            <a:ext cx="2039148" cy="369332"/>
          </a:xfrm>
          <a:prstGeom prst="rect">
            <a:avLst/>
          </a:prstGeom>
          <a:noFill/>
        </p:spPr>
        <p:txBody>
          <a:bodyPr wrap="none" rtlCol="0">
            <a:spAutoFit/>
          </a:bodyPr>
          <a:lstStyle/>
          <a:p>
            <a:r>
              <a:rPr lang="en-ZA" dirty="0"/>
              <a:t>Level child node = 1</a:t>
            </a:r>
          </a:p>
        </p:txBody>
      </p:sp>
      <p:sp>
        <p:nvSpPr>
          <p:cNvPr id="26" name="TextBox 25">
            <a:extLst>
              <a:ext uri="{FF2B5EF4-FFF2-40B4-BE49-F238E27FC236}">
                <a16:creationId xmlns:a16="http://schemas.microsoft.com/office/drawing/2014/main" id="{C1EA4FC9-C89A-40C5-AD24-11A2D8CC29D1}"/>
              </a:ext>
            </a:extLst>
          </p:cNvPr>
          <p:cNvSpPr txBox="1"/>
          <p:nvPr/>
        </p:nvSpPr>
        <p:spPr>
          <a:xfrm>
            <a:off x="10415982" y="1226434"/>
            <a:ext cx="1591077" cy="369332"/>
          </a:xfrm>
          <a:prstGeom prst="rect">
            <a:avLst/>
          </a:prstGeom>
          <a:noFill/>
        </p:spPr>
        <p:txBody>
          <a:bodyPr wrap="none" rtlCol="0">
            <a:spAutoFit/>
          </a:bodyPr>
          <a:lstStyle/>
          <a:p>
            <a:r>
              <a:rPr lang="en-ZA" dirty="0"/>
              <a:t>Height root = 3</a:t>
            </a:r>
          </a:p>
        </p:txBody>
      </p:sp>
      <p:sp>
        <p:nvSpPr>
          <p:cNvPr id="81" name="TextBox 80">
            <a:extLst>
              <a:ext uri="{FF2B5EF4-FFF2-40B4-BE49-F238E27FC236}">
                <a16:creationId xmlns:a16="http://schemas.microsoft.com/office/drawing/2014/main" id="{98172A97-F422-495D-BFE7-28C0677FBE01}"/>
              </a:ext>
            </a:extLst>
          </p:cNvPr>
          <p:cNvSpPr txBox="1"/>
          <p:nvPr/>
        </p:nvSpPr>
        <p:spPr>
          <a:xfrm>
            <a:off x="5059280" y="3541019"/>
            <a:ext cx="1693220" cy="369332"/>
          </a:xfrm>
          <a:prstGeom prst="rect">
            <a:avLst/>
          </a:prstGeom>
          <a:noFill/>
        </p:spPr>
        <p:txBody>
          <a:bodyPr wrap="none" rtlCol="0">
            <a:spAutoFit/>
          </a:bodyPr>
          <a:lstStyle/>
          <a:p>
            <a:r>
              <a:rPr lang="en-ZA" dirty="0"/>
              <a:t>Level leaves =  3</a:t>
            </a:r>
          </a:p>
        </p:txBody>
      </p:sp>
      <p:cxnSp>
        <p:nvCxnSpPr>
          <p:cNvPr id="82" name="Straight Arrow Connector 81">
            <a:extLst>
              <a:ext uri="{FF2B5EF4-FFF2-40B4-BE49-F238E27FC236}">
                <a16:creationId xmlns:a16="http://schemas.microsoft.com/office/drawing/2014/main" id="{5E2484C3-3B9E-492D-90D1-36E0B524EE9E}"/>
              </a:ext>
            </a:extLst>
          </p:cNvPr>
          <p:cNvCxnSpPr>
            <a:cxnSpLocks/>
            <a:endCxn id="66" idx="2"/>
          </p:cNvCxnSpPr>
          <p:nvPr/>
        </p:nvCxnSpPr>
        <p:spPr>
          <a:xfrm flipV="1">
            <a:off x="6753017" y="3691824"/>
            <a:ext cx="383028" cy="45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E36861AA-DE3C-4B11-B67B-126A9FE562C3}"/>
              </a:ext>
            </a:extLst>
          </p:cNvPr>
          <p:cNvSpPr txBox="1"/>
          <p:nvPr/>
        </p:nvSpPr>
        <p:spPr>
          <a:xfrm>
            <a:off x="9447108" y="4513382"/>
            <a:ext cx="1776255" cy="369332"/>
          </a:xfrm>
          <a:prstGeom prst="rect">
            <a:avLst/>
          </a:prstGeom>
          <a:noFill/>
        </p:spPr>
        <p:txBody>
          <a:bodyPr wrap="none" rtlCol="0">
            <a:spAutoFit/>
          </a:bodyPr>
          <a:lstStyle/>
          <a:p>
            <a:r>
              <a:rPr lang="en-ZA" dirty="0"/>
              <a:t>Height leaves = 3</a:t>
            </a:r>
          </a:p>
        </p:txBody>
      </p:sp>
      <p:cxnSp>
        <p:nvCxnSpPr>
          <p:cNvPr id="85" name="Straight Arrow Connector 84">
            <a:extLst>
              <a:ext uri="{FF2B5EF4-FFF2-40B4-BE49-F238E27FC236}">
                <a16:creationId xmlns:a16="http://schemas.microsoft.com/office/drawing/2014/main" id="{CCD2D3FC-FDD9-4D8C-A085-E3F4553BA03E}"/>
              </a:ext>
            </a:extLst>
          </p:cNvPr>
          <p:cNvCxnSpPr>
            <a:cxnSpLocks/>
            <a:stCxn id="83" idx="0"/>
            <a:endCxn id="74" idx="4"/>
          </p:cNvCxnSpPr>
          <p:nvPr/>
        </p:nvCxnSpPr>
        <p:spPr>
          <a:xfrm flipV="1">
            <a:off x="10335236" y="3951259"/>
            <a:ext cx="1" cy="5621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6011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DF218-0EA3-4C47-83F3-C7F39304B9C5}"/>
              </a:ext>
            </a:extLst>
          </p:cNvPr>
          <p:cNvSpPr>
            <a:spLocks noGrp="1"/>
          </p:cNvSpPr>
          <p:nvPr>
            <p:ph type="title"/>
          </p:nvPr>
        </p:nvSpPr>
        <p:spPr>
          <a:xfrm>
            <a:off x="835753" y="2766218"/>
            <a:ext cx="10520494" cy="1325563"/>
          </a:xfrm>
        </p:spPr>
        <p:txBody>
          <a:bodyPr/>
          <a:lstStyle/>
          <a:p>
            <a:pPr algn="ctr"/>
            <a:r>
              <a:rPr lang="en-ZA" dirty="0"/>
              <a:t>Binary Trees</a:t>
            </a:r>
          </a:p>
        </p:txBody>
      </p:sp>
    </p:spTree>
    <p:extLst>
      <p:ext uri="{BB962C8B-B14F-4D97-AF65-F5344CB8AC3E}">
        <p14:creationId xmlns:p14="http://schemas.microsoft.com/office/powerpoint/2010/main" val="3117982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52609-852F-460F-AD46-C110152426B0}"/>
              </a:ext>
            </a:extLst>
          </p:cNvPr>
          <p:cNvSpPr>
            <a:spLocks noGrp="1"/>
          </p:cNvSpPr>
          <p:nvPr>
            <p:ph type="title"/>
          </p:nvPr>
        </p:nvSpPr>
        <p:spPr/>
        <p:txBody>
          <a:bodyPr/>
          <a:lstStyle/>
          <a:p>
            <a:r>
              <a:rPr lang="en-ZA" dirty="0"/>
              <a:t>Binary trees: Applications</a:t>
            </a:r>
          </a:p>
        </p:txBody>
      </p:sp>
      <p:sp>
        <p:nvSpPr>
          <p:cNvPr id="3" name="Content Placeholder 2">
            <a:extLst>
              <a:ext uri="{FF2B5EF4-FFF2-40B4-BE49-F238E27FC236}">
                <a16:creationId xmlns:a16="http://schemas.microsoft.com/office/drawing/2014/main" id="{8E4ED4A1-A2C2-4249-9EEC-7385F74C761C}"/>
              </a:ext>
            </a:extLst>
          </p:cNvPr>
          <p:cNvSpPr>
            <a:spLocks noGrp="1"/>
          </p:cNvSpPr>
          <p:nvPr>
            <p:ph idx="1"/>
          </p:nvPr>
        </p:nvSpPr>
        <p:spPr/>
        <p:txBody>
          <a:bodyPr/>
          <a:lstStyle/>
          <a:p>
            <a:r>
              <a:rPr lang="en-ZA" dirty="0"/>
              <a:t>Machine Learning Decision trees: This basically rules most of enterprises decision making from car or home loans, to visa acceptance or rejection (Canada) within the form of questionnaires (yes/no …)</a:t>
            </a:r>
          </a:p>
          <a:p>
            <a:r>
              <a:rPr lang="en-ZA" dirty="0"/>
              <a:t>Compiler Syntax Checking: </a:t>
            </a:r>
            <a:r>
              <a:rPr lang="en-US" b="1" dirty="0"/>
              <a:t>Syntax Tree</a:t>
            </a:r>
            <a:r>
              <a:rPr lang="en-US" dirty="0"/>
              <a:t> - Constructed by compilers and (implicitly) calculators to parse expressions.</a:t>
            </a:r>
          </a:p>
          <a:p>
            <a:endParaRPr lang="en-US" dirty="0"/>
          </a:p>
          <a:p>
            <a:r>
              <a:rPr lang="en-US" dirty="0"/>
              <a:t>Playground: </a:t>
            </a:r>
            <a:r>
              <a:rPr lang="en-US" b="1" dirty="0">
                <a:hlinkClick r:id="rId2"/>
              </a:rPr>
              <a:t>https://visualgo.net/bn/bst</a:t>
            </a:r>
            <a:r>
              <a:rPr lang="en-US" b="1" dirty="0"/>
              <a:t> </a:t>
            </a:r>
            <a:endParaRPr lang="en-ZA" b="1" dirty="0"/>
          </a:p>
          <a:p>
            <a:endParaRPr lang="en-ZA" dirty="0"/>
          </a:p>
        </p:txBody>
      </p:sp>
    </p:spTree>
    <p:extLst>
      <p:ext uri="{BB962C8B-B14F-4D97-AF65-F5344CB8AC3E}">
        <p14:creationId xmlns:p14="http://schemas.microsoft.com/office/powerpoint/2010/main" val="20584974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binary tree ?</a:t>
            </a:r>
          </a:p>
        </p:txBody>
      </p:sp>
      <p:sp>
        <p:nvSpPr>
          <p:cNvPr id="4" name="Content Placeholder 3">
            <a:extLst>
              <a:ext uri="{FF2B5EF4-FFF2-40B4-BE49-F238E27FC236}">
                <a16:creationId xmlns:a16="http://schemas.microsoft.com/office/drawing/2014/main" id="{5EB57622-CD8C-46E5-9C8B-C098319B12CE}"/>
              </a:ext>
            </a:extLst>
          </p:cNvPr>
          <p:cNvSpPr>
            <a:spLocks noGrp="1"/>
          </p:cNvSpPr>
          <p:nvPr>
            <p:ph idx="1"/>
          </p:nvPr>
        </p:nvSpPr>
        <p:spPr/>
        <p:txBody>
          <a:bodyPr/>
          <a:lstStyle/>
          <a:p>
            <a:r>
              <a:rPr lang="en-US" b="1" u="sng" dirty="0"/>
              <a:t>Definition</a:t>
            </a:r>
            <a:r>
              <a:rPr lang="en-US" dirty="0"/>
              <a:t>: A binary tree, T, is either empty or such that</a:t>
            </a:r>
          </a:p>
          <a:p>
            <a:pPr lvl="1"/>
            <a:r>
              <a:rPr lang="en-US" dirty="0" err="1"/>
              <a:t>i</a:t>
            </a:r>
            <a:r>
              <a:rPr lang="en-US" dirty="0"/>
              <a:t>. T has a special node called the root node.</a:t>
            </a:r>
          </a:p>
          <a:p>
            <a:pPr lvl="1"/>
            <a:r>
              <a:rPr lang="en-US" dirty="0"/>
              <a:t>ii. T has two sets of nodes, LT and RT, called the left subtree and right </a:t>
            </a:r>
            <a:r>
              <a:rPr lang="en-ZA" dirty="0"/>
              <a:t>subtree of T, respectively.</a:t>
            </a:r>
          </a:p>
          <a:p>
            <a:pPr lvl="1"/>
            <a:r>
              <a:rPr lang="en-US" dirty="0"/>
              <a:t>iii. LT and RT are binary trees.</a:t>
            </a:r>
          </a:p>
          <a:p>
            <a:pPr lvl="1"/>
            <a:r>
              <a:rPr lang="en-US" dirty="0"/>
              <a:t>The node arrangement is not </a:t>
            </a:r>
            <a:r>
              <a:rPr lang="en-US" b="1" dirty="0"/>
              <a:t>ordered</a:t>
            </a:r>
            <a:endParaRPr lang="en-ZA" b="1" dirty="0"/>
          </a:p>
          <a:p>
            <a:pPr marL="0" indent="0">
              <a:buNone/>
            </a:pPr>
            <a:endParaRPr lang="en-ZA" dirty="0"/>
          </a:p>
          <a:p>
            <a:pPr marL="0" indent="0">
              <a:buNone/>
            </a:pPr>
            <a:r>
              <a:rPr lang="en-ZA" dirty="0"/>
              <a:t> </a:t>
            </a:r>
          </a:p>
        </p:txBody>
      </p:sp>
      <p:sp>
        <p:nvSpPr>
          <p:cNvPr id="6" name="Oval 5">
            <a:extLst>
              <a:ext uri="{FF2B5EF4-FFF2-40B4-BE49-F238E27FC236}">
                <a16:creationId xmlns:a16="http://schemas.microsoft.com/office/drawing/2014/main" id="{DE1BAE21-F040-4EFE-976A-5D0F208FDBB4}"/>
              </a:ext>
            </a:extLst>
          </p:cNvPr>
          <p:cNvSpPr/>
          <p:nvPr/>
        </p:nvSpPr>
        <p:spPr>
          <a:xfrm>
            <a:off x="2676087" y="439583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 name="Oval 6">
            <a:extLst>
              <a:ext uri="{FF2B5EF4-FFF2-40B4-BE49-F238E27FC236}">
                <a16:creationId xmlns:a16="http://schemas.microsoft.com/office/drawing/2014/main" id="{A3722FD2-E2AC-4211-B6B3-21D2F4CCCCD8}"/>
              </a:ext>
            </a:extLst>
          </p:cNvPr>
          <p:cNvSpPr/>
          <p:nvPr/>
        </p:nvSpPr>
        <p:spPr>
          <a:xfrm>
            <a:off x="3457661" y="512846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Oval 7">
            <a:extLst>
              <a:ext uri="{FF2B5EF4-FFF2-40B4-BE49-F238E27FC236}">
                <a16:creationId xmlns:a16="http://schemas.microsoft.com/office/drawing/2014/main" id="{0BACE121-3629-45CA-8E8D-BFFF97096640}"/>
              </a:ext>
            </a:extLst>
          </p:cNvPr>
          <p:cNvSpPr/>
          <p:nvPr/>
        </p:nvSpPr>
        <p:spPr>
          <a:xfrm>
            <a:off x="1823206" y="512847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0" name="Straight Connector 9">
            <a:extLst>
              <a:ext uri="{FF2B5EF4-FFF2-40B4-BE49-F238E27FC236}">
                <a16:creationId xmlns:a16="http://schemas.microsoft.com/office/drawing/2014/main" id="{EE2D1512-8DAF-4396-B0B5-536CEC4E8958}"/>
              </a:ext>
            </a:extLst>
          </p:cNvPr>
          <p:cNvCxnSpPr>
            <a:stCxn id="6" idx="3"/>
            <a:endCxn id="8" idx="7"/>
          </p:cNvCxnSpPr>
          <p:nvPr/>
        </p:nvCxnSpPr>
        <p:spPr>
          <a:xfrm flipH="1">
            <a:off x="2202710" y="4761014"/>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FFBBF4D-BA8D-4428-9326-90982BDF4D89}"/>
              </a:ext>
            </a:extLst>
          </p:cNvPr>
          <p:cNvCxnSpPr>
            <a:stCxn id="6" idx="5"/>
            <a:endCxn id="7" idx="1"/>
          </p:cNvCxnSpPr>
          <p:nvPr/>
        </p:nvCxnSpPr>
        <p:spPr>
          <a:xfrm>
            <a:off x="3055591" y="4761014"/>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177E045-0E3F-4AC3-BA55-F937D1E6D04D}"/>
              </a:ext>
            </a:extLst>
          </p:cNvPr>
          <p:cNvSpPr txBox="1"/>
          <p:nvPr/>
        </p:nvSpPr>
        <p:spPr>
          <a:xfrm>
            <a:off x="1996608" y="5886936"/>
            <a:ext cx="1803571" cy="369332"/>
          </a:xfrm>
          <a:prstGeom prst="rect">
            <a:avLst/>
          </a:prstGeom>
          <a:noFill/>
        </p:spPr>
        <p:txBody>
          <a:bodyPr wrap="none" rtlCol="0">
            <a:spAutoFit/>
          </a:bodyPr>
          <a:lstStyle/>
          <a:p>
            <a:r>
              <a:rPr lang="en-ZA" dirty="0"/>
              <a:t>Not a Binary Tree</a:t>
            </a:r>
          </a:p>
        </p:txBody>
      </p:sp>
      <p:pic>
        <p:nvPicPr>
          <p:cNvPr id="22" name="Picture 21" descr="A tree in front of a body of water&#10;&#10;Description automatically generated">
            <a:extLst>
              <a:ext uri="{FF2B5EF4-FFF2-40B4-BE49-F238E27FC236}">
                <a16:creationId xmlns:a16="http://schemas.microsoft.com/office/drawing/2014/main" id="{8D368D38-172D-4973-AA00-88AE42CAB0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62488" y="203559"/>
            <a:ext cx="2105637" cy="1403758"/>
          </a:xfrm>
          <a:prstGeom prst="rect">
            <a:avLst/>
          </a:prstGeom>
        </p:spPr>
      </p:pic>
      <p:sp>
        <p:nvSpPr>
          <p:cNvPr id="20" name="Oval 19">
            <a:extLst>
              <a:ext uri="{FF2B5EF4-FFF2-40B4-BE49-F238E27FC236}">
                <a16:creationId xmlns:a16="http://schemas.microsoft.com/office/drawing/2014/main" id="{45911991-E4C2-4C51-83A1-848AFF424B0E}"/>
              </a:ext>
            </a:extLst>
          </p:cNvPr>
          <p:cNvSpPr/>
          <p:nvPr/>
        </p:nvSpPr>
        <p:spPr>
          <a:xfrm>
            <a:off x="2676086" y="521969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23" name="Straight Connector 22">
            <a:extLst>
              <a:ext uri="{FF2B5EF4-FFF2-40B4-BE49-F238E27FC236}">
                <a16:creationId xmlns:a16="http://schemas.microsoft.com/office/drawing/2014/main" id="{DF52A665-CAF4-49A6-B136-0BDF836E58A4}"/>
              </a:ext>
            </a:extLst>
          </p:cNvPr>
          <p:cNvCxnSpPr>
            <a:cxnSpLocks/>
            <a:stCxn id="6" idx="4"/>
            <a:endCxn id="20" idx="0"/>
          </p:cNvCxnSpPr>
          <p:nvPr/>
        </p:nvCxnSpPr>
        <p:spPr>
          <a:xfrm flipH="1">
            <a:off x="2898395" y="4823670"/>
            <a:ext cx="1" cy="396027"/>
          </a:xfrm>
          <a:prstGeom prst="line">
            <a:avLst/>
          </a:prstGeom>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CABA5FFD-5170-4D42-B0B4-EAD036C16844}"/>
              </a:ext>
            </a:extLst>
          </p:cNvPr>
          <p:cNvSpPr/>
          <p:nvPr/>
        </p:nvSpPr>
        <p:spPr>
          <a:xfrm>
            <a:off x="7159241" y="432937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Oval 26">
            <a:extLst>
              <a:ext uri="{FF2B5EF4-FFF2-40B4-BE49-F238E27FC236}">
                <a16:creationId xmlns:a16="http://schemas.microsoft.com/office/drawing/2014/main" id="{BEEC5DBB-9E79-4631-9A02-1619F70802C9}"/>
              </a:ext>
            </a:extLst>
          </p:cNvPr>
          <p:cNvSpPr/>
          <p:nvPr/>
        </p:nvSpPr>
        <p:spPr>
          <a:xfrm>
            <a:off x="7940815" y="506200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8" name="Oval 27">
            <a:extLst>
              <a:ext uri="{FF2B5EF4-FFF2-40B4-BE49-F238E27FC236}">
                <a16:creationId xmlns:a16="http://schemas.microsoft.com/office/drawing/2014/main" id="{2BB6139B-94F8-4747-968D-366509215FC7}"/>
              </a:ext>
            </a:extLst>
          </p:cNvPr>
          <p:cNvSpPr/>
          <p:nvPr/>
        </p:nvSpPr>
        <p:spPr>
          <a:xfrm>
            <a:off x="6306360" y="50620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29" name="Straight Connector 28">
            <a:extLst>
              <a:ext uri="{FF2B5EF4-FFF2-40B4-BE49-F238E27FC236}">
                <a16:creationId xmlns:a16="http://schemas.microsoft.com/office/drawing/2014/main" id="{410FDE92-D75B-49B0-AB38-520324EFA80D}"/>
              </a:ext>
            </a:extLst>
          </p:cNvPr>
          <p:cNvCxnSpPr>
            <a:stCxn id="26" idx="3"/>
            <a:endCxn id="28" idx="7"/>
          </p:cNvCxnSpPr>
          <p:nvPr/>
        </p:nvCxnSpPr>
        <p:spPr>
          <a:xfrm flipH="1">
            <a:off x="6685864" y="4694554"/>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CFC9EF-C4D7-4377-B420-8148C1CFB9AB}"/>
              </a:ext>
            </a:extLst>
          </p:cNvPr>
          <p:cNvCxnSpPr>
            <a:stCxn id="26" idx="5"/>
            <a:endCxn id="27" idx="1"/>
          </p:cNvCxnSpPr>
          <p:nvPr/>
        </p:nvCxnSpPr>
        <p:spPr>
          <a:xfrm>
            <a:off x="7538745" y="4694554"/>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02339292-907D-4AAD-972D-5F96E6DD7E4E}"/>
              </a:ext>
            </a:extLst>
          </p:cNvPr>
          <p:cNvSpPr txBox="1"/>
          <p:nvPr/>
        </p:nvSpPr>
        <p:spPr>
          <a:xfrm>
            <a:off x="6766614" y="5734580"/>
            <a:ext cx="1239314" cy="369332"/>
          </a:xfrm>
          <a:prstGeom prst="rect">
            <a:avLst/>
          </a:prstGeom>
          <a:noFill/>
        </p:spPr>
        <p:txBody>
          <a:bodyPr wrap="none" rtlCol="0">
            <a:spAutoFit/>
          </a:bodyPr>
          <a:lstStyle/>
          <a:p>
            <a:r>
              <a:rPr lang="en-ZA" dirty="0"/>
              <a:t>Binary Tree</a:t>
            </a:r>
          </a:p>
        </p:txBody>
      </p:sp>
    </p:spTree>
    <p:extLst>
      <p:ext uri="{BB962C8B-B14F-4D97-AF65-F5344CB8AC3E}">
        <p14:creationId xmlns:p14="http://schemas.microsoft.com/office/powerpoint/2010/main" val="4034685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binary tree ?</a:t>
            </a:r>
          </a:p>
        </p:txBody>
      </p:sp>
      <p:sp>
        <p:nvSpPr>
          <p:cNvPr id="4" name="Content Placeholder 3">
            <a:extLst>
              <a:ext uri="{FF2B5EF4-FFF2-40B4-BE49-F238E27FC236}">
                <a16:creationId xmlns:a16="http://schemas.microsoft.com/office/drawing/2014/main" id="{5EB57622-CD8C-46E5-9C8B-C098319B12CE}"/>
              </a:ext>
            </a:extLst>
          </p:cNvPr>
          <p:cNvSpPr>
            <a:spLocks noGrp="1"/>
          </p:cNvSpPr>
          <p:nvPr>
            <p:ph idx="1"/>
          </p:nvPr>
        </p:nvSpPr>
        <p:spPr>
          <a:xfrm>
            <a:off x="838200" y="1317172"/>
            <a:ext cx="10515600" cy="5250682"/>
          </a:xfrm>
        </p:spPr>
        <p:txBody>
          <a:bodyPr>
            <a:normAutofit fontScale="85000" lnSpcReduction="20000"/>
          </a:bodyPr>
          <a:lstStyle/>
          <a:p>
            <a:r>
              <a:rPr lang="en-ZA" b="1" u="sng" dirty="0"/>
              <a:t>Properties:</a:t>
            </a:r>
          </a:p>
          <a:p>
            <a:pPr lvl="1">
              <a:lnSpc>
                <a:spcPct val="160000"/>
              </a:lnSpc>
            </a:pPr>
            <a:r>
              <a:rPr lang="en-ZA" dirty="0"/>
              <a:t>A binary tree can have </a:t>
            </a:r>
            <a:r>
              <a:rPr lang="en-ZA" b="1" dirty="0"/>
              <a:t>most 2 edges</a:t>
            </a:r>
            <a:r>
              <a:rPr lang="en-ZA" dirty="0"/>
              <a:t>.</a:t>
            </a:r>
          </a:p>
          <a:p>
            <a:pPr lvl="1">
              <a:lnSpc>
                <a:spcPct val="160000"/>
              </a:lnSpc>
            </a:pPr>
            <a:r>
              <a:rPr lang="en-ZA" dirty="0"/>
              <a:t>A 1 node tree is also a binary tree </a:t>
            </a:r>
          </a:p>
          <a:p>
            <a:pPr lvl="1">
              <a:lnSpc>
                <a:spcPct val="160000"/>
              </a:lnSpc>
            </a:pPr>
            <a:r>
              <a:rPr lang="en-ZA" dirty="0"/>
              <a:t>A </a:t>
            </a:r>
            <a:r>
              <a:rPr lang="en-ZA" b="1" dirty="0"/>
              <a:t>Full binary tree </a:t>
            </a:r>
            <a:r>
              <a:rPr lang="en-ZA" dirty="0"/>
              <a:t>is when each node has either 0 or 2 children, </a:t>
            </a:r>
            <a:r>
              <a:rPr lang="en-ZA" b="1" dirty="0"/>
              <a:t>per level</a:t>
            </a:r>
          </a:p>
          <a:p>
            <a:pPr lvl="1">
              <a:lnSpc>
                <a:spcPct val="160000"/>
              </a:lnSpc>
            </a:pPr>
            <a:r>
              <a:rPr lang="en-ZA" dirty="0"/>
              <a:t>A </a:t>
            </a:r>
            <a:r>
              <a:rPr lang="en-ZA" b="1" dirty="0"/>
              <a:t>Complete binary tree </a:t>
            </a:r>
            <a:r>
              <a:rPr lang="en-ZA" dirty="0"/>
              <a:t>is when all the nodes (except possibly the leaves) are filed with children nodes, </a:t>
            </a:r>
            <a:r>
              <a:rPr lang="en-US" b="1" dirty="0"/>
              <a:t>and all nodes are as far left as possible</a:t>
            </a:r>
            <a:endParaRPr lang="en-ZA" b="1" dirty="0"/>
          </a:p>
          <a:p>
            <a:pPr lvl="1">
              <a:lnSpc>
                <a:spcPct val="160000"/>
              </a:lnSpc>
            </a:pPr>
            <a:r>
              <a:rPr lang="en-ZA" dirty="0"/>
              <a:t>A </a:t>
            </a:r>
            <a:r>
              <a:rPr lang="en-ZA" b="1" dirty="0"/>
              <a:t>perfect binary tree</a:t>
            </a:r>
            <a:r>
              <a:rPr lang="en-ZA" dirty="0"/>
              <a:t> is when every node is full or have 2 nodes equally at </a:t>
            </a:r>
            <a:r>
              <a:rPr lang="en-ZA" b="1" dirty="0"/>
              <a:t> all levels</a:t>
            </a:r>
            <a:endParaRPr lang="en-ZA" dirty="0"/>
          </a:p>
          <a:p>
            <a:pPr lvl="1">
              <a:lnSpc>
                <a:spcPct val="160000"/>
              </a:lnSpc>
            </a:pPr>
            <a:r>
              <a:rPr lang="en-ZA" dirty="0"/>
              <a:t>The </a:t>
            </a:r>
            <a:r>
              <a:rPr lang="en-ZA" b="1" dirty="0"/>
              <a:t>level</a:t>
            </a:r>
            <a:r>
              <a:rPr lang="en-ZA" dirty="0"/>
              <a:t> of a binary tree is similar it depth</a:t>
            </a:r>
          </a:p>
          <a:p>
            <a:pPr lvl="1">
              <a:lnSpc>
                <a:spcPct val="160000"/>
              </a:lnSpc>
            </a:pPr>
            <a:r>
              <a:rPr lang="en-ZA" dirty="0"/>
              <a:t>Let’s assume the level of a tree T being </a:t>
            </a:r>
            <a:r>
              <a:rPr lang="en-ZA" b="1" i="1" dirty="0" err="1"/>
              <a:t>i</a:t>
            </a:r>
            <a:r>
              <a:rPr lang="en-ZA" b="1" i="1" dirty="0"/>
              <a:t>. </a:t>
            </a:r>
            <a:r>
              <a:rPr lang="en-ZA" dirty="0"/>
              <a:t>The total number of nodes per level is </a:t>
            </a:r>
            <a:r>
              <a:rPr lang="en-ZA" b="1" dirty="0"/>
              <a:t>2</a:t>
            </a:r>
            <a:r>
              <a:rPr lang="en-ZA" b="1" baseline="30000" dirty="0"/>
              <a:t>i</a:t>
            </a:r>
          </a:p>
          <a:p>
            <a:pPr lvl="1">
              <a:lnSpc>
                <a:spcPct val="160000"/>
              </a:lnSpc>
            </a:pPr>
            <a:r>
              <a:rPr lang="en-ZA" dirty="0"/>
              <a:t>Let’s assume the height of a tree being </a:t>
            </a:r>
            <a:r>
              <a:rPr lang="en-ZA" b="1" i="1" dirty="0"/>
              <a:t>h. </a:t>
            </a:r>
            <a:r>
              <a:rPr lang="en-ZA" dirty="0"/>
              <a:t>The total number of nodes in Tis </a:t>
            </a:r>
            <a:r>
              <a:rPr lang="en-ZA" b="1" dirty="0"/>
              <a:t>2</a:t>
            </a:r>
            <a:r>
              <a:rPr lang="en-ZA" b="1" baseline="30000" dirty="0"/>
              <a:t>h+1</a:t>
            </a:r>
            <a:r>
              <a:rPr lang="en-ZA" b="1" dirty="0"/>
              <a:t> – 1 </a:t>
            </a:r>
            <a:endParaRPr lang="en-ZA" b="1" baseline="30000" dirty="0"/>
          </a:p>
          <a:p>
            <a:pPr marL="457200" lvl="1" indent="0">
              <a:lnSpc>
                <a:spcPct val="160000"/>
              </a:lnSpc>
              <a:buNone/>
            </a:pPr>
            <a:r>
              <a:rPr lang="en-ZA" b="1" baseline="30000" dirty="0"/>
              <a:t>Try that one out!!</a:t>
            </a:r>
          </a:p>
        </p:txBody>
      </p:sp>
      <p:pic>
        <p:nvPicPr>
          <p:cNvPr id="22" name="Picture 21" descr="A tree in front of a body of water&#10;&#10;Description automatically generated">
            <a:extLst>
              <a:ext uri="{FF2B5EF4-FFF2-40B4-BE49-F238E27FC236}">
                <a16:creationId xmlns:a16="http://schemas.microsoft.com/office/drawing/2014/main" id="{8D368D38-172D-4973-AA00-88AE42CAB0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62488" y="203559"/>
            <a:ext cx="2105637" cy="1403758"/>
          </a:xfrm>
          <a:prstGeom prst="rect">
            <a:avLst/>
          </a:prstGeom>
        </p:spPr>
      </p:pic>
    </p:spTree>
    <p:extLst>
      <p:ext uri="{BB962C8B-B14F-4D97-AF65-F5344CB8AC3E}">
        <p14:creationId xmlns:p14="http://schemas.microsoft.com/office/powerpoint/2010/main" val="3199179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binary tree ?</a:t>
            </a:r>
          </a:p>
        </p:txBody>
      </p:sp>
      <p:sp>
        <p:nvSpPr>
          <p:cNvPr id="4" name="Content Placeholder 3">
            <a:extLst>
              <a:ext uri="{FF2B5EF4-FFF2-40B4-BE49-F238E27FC236}">
                <a16:creationId xmlns:a16="http://schemas.microsoft.com/office/drawing/2014/main" id="{5EB57622-CD8C-46E5-9C8B-C098319B12CE}"/>
              </a:ext>
            </a:extLst>
          </p:cNvPr>
          <p:cNvSpPr>
            <a:spLocks noGrp="1"/>
          </p:cNvSpPr>
          <p:nvPr>
            <p:ph idx="1"/>
          </p:nvPr>
        </p:nvSpPr>
        <p:spPr>
          <a:xfrm>
            <a:off x="838200" y="1607318"/>
            <a:ext cx="10515600" cy="5250682"/>
          </a:xfrm>
        </p:spPr>
        <p:txBody>
          <a:bodyPr>
            <a:normAutofit/>
          </a:bodyPr>
          <a:lstStyle/>
          <a:p>
            <a:r>
              <a:rPr lang="en-ZA" b="1" baseline="30000" dirty="0"/>
              <a:t>Types of binary trees:</a:t>
            </a:r>
          </a:p>
          <a:p>
            <a:endParaRPr lang="en-ZA" b="1" baseline="30000" dirty="0"/>
          </a:p>
        </p:txBody>
      </p:sp>
      <p:pic>
        <p:nvPicPr>
          <p:cNvPr id="22" name="Picture 21" descr="A tree in front of a body of water&#10;&#10;Description automatically generated">
            <a:extLst>
              <a:ext uri="{FF2B5EF4-FFF2-40B4-BE49-F238E27FC236}">
                <a16:creationId xmlns:a16="http://schemas.microsoft.com/office/drawing/2014/main" id="{8D368D38-172D-4973-AA00-88AE42CAB0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62488" y="203559"/>
            <a:ext cx="2105637" cy="1403758"/>
          </a:xfrm>
          <a:prstGeom prst="rect">
            <a:avLst/>
          </a:prstGeom>
        </p:spPr>
      </p:pic>
      <p:sp>
        <p:nvSpPr>
          <p:cNvPr id="5" name="Oval 4">
            <a:extLst>
              <a:ext uri="{FF2B5EF4-FFF2-40B4-BE49-F238E27FC236}">
                <a16:creationId xmlns:a16="http://schemas.microsoft.com/office/drawing/2014/main" id="{BCDAA0C4-C8B9-4248-AC73-6808136345E9}"/>
              </a:ext>
            </a:extLst>
          </p:cNvPr>
          <p:cNvSpPr/>
          <p:nvPr/>
        </p:nvSpPr>
        <p:spPr>
          <a:xfrm>
            <a:off x="1564962" y="191846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6" name="Oval 5">
            <a:extLst>
              <a:ext uri="{FF2B5EF4-FFF2-40B4-BE49-F238E27FC236}">
                <a16:creationId xmlns:a16="http://schemas.microsoft.com/office/drawing/2014/main" id="{0A0B02D8-5F74-4718-B96B-DE988DBD00DD}"/>
              </a:ext>
            </a:extLst>
          </p:cNvPr>
          <p:cNvSpPr/>
          <p:nvPr/>
        </p:nvSpPr>
        <p:spPr>
          <a:xfrm>
            <a:off x="2206720" y="268217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8" name="Straight Connector 7">
            <a:extLst>
              <a:ext uri="{FF2B5EF4-FFF2-40B4-BE49-F238E27FC236}">
                <a16:creationId xmlns:a16="http://schemas.microsoft.com/office/drawing/2014/main" id="{56100825-FF6B-4340-98FE-3BED7D95434F}"/>
              </a:ext>
            </a:extLst>
          </p:cNvPr>
          <p:cNvCxnSpPr>
            <a:cxnSpLocks/>
            <a:stCxn id="5" idx="3"/>
          </p:cNvCxnSpPr>
          <p:nvPr/>
        </p:nvCxnSpPr>
        <p:spPr>
          <a:xfrm flipH="1">
            <a:off x="1182114" y="2283647"/>
            <a:ext cx="447961" cy="461186"/>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D10C35E-8628-4A22-95B9-F5DBF6ACF13D}"/>
              </a:ext>
            </a:extLst>
          </p:cNvPr>
          <p:cNvCxnSpPr>
            <a:stCxn id="5" idx="5"/>
            <a:endCxn id="6" idx="1"/>
          </p:cNvCxnSpPr>
          <p:nvPr/>
        </p:nvCxnSpPr>
        <p:spPr>
          <a:xfrm>
            <a:off x="1944466" y="2283647"/>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1EA2D43B-6394-4A3F-989C-8F79D738EBC6}"/>
              </a:ext>
            </a:extLst>
          </p:cNvPr>
          <p:cNvSpPr/>
          <p:nvPr/>
        </p:nvSpPr>
        <p:spPr>
          <a:xfrm>
            <a:off x="862907" y="2711486"/>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1" name="Oval 10">
            <a:extLst>
              <a:ext uri="{FF2B5EF4-FFF2-40B4-BE49-F238E27FC236}">
                <a16:creationId xmlns:a16="http://schemas.microsoft.com/office/drawing/2014/main" id="{41A5522D-9A6C-413D-AF45-4A74AF508D50}"/>
              </a:ext>
            </a:extLst>
          </p:cNvPr>
          <p:cNvSpPr/>
          <p:nvPr/>
        </p:nvSpPr>
        <p:spPr>
          <a:xfrm>
            <a:off x="1597971" y="331431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2" name="Oval 11">
            <a:extLst>
              <a:ext uri="{FF2B5EF4-FFF2-40B4-BE49-F238E27FC236}">
                <a16:creationId xmlns:a16="http://schemas.microsoft.com/office/drawing/2014/main" id="{82D6C35F-9CE6-44A8-8383-092FD03DA96B}"/>
              </a:ext>
            </a:extLst>
          </p:cNvPr>
          <p:cNvSpPr/>
          <p:nvPr/>
        </p:nvSpPr>
        <p:spPr>
          <a:xfrm>
            <a:off x="193861" y="331431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3" name="Straight Connector 12">
            <a:extLst>
              <a:ext uri="{FF2B5EF4-FFF2-40B4-BE49-F238E27FC236}">
                <a16:creationId xmlns:a16="http://schemas.microsoft.com/office/drawing/2014/main" id="{A6243F27-EB3E-4C09-BEDB-F4A100071D27}"/>
              </a:ext>
            </a:extLst>
          </p:cNvPr>
          <p:cNvCxnSpPr>
            <a:stCxn id="10" idx="3"/>
            <a:endCxn id="12" idx="7"/>
          </p:cNvCxnSpPr>
          <p:nvPr/>
        </p:nvCxnSpPr>
        <p:spPr>
          <a:xfrm flipH="1">
            <a:off x="573365" y="3076669"/>
            <a:ext cx="354655" cy="30029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9A36F3C-0D54-49DF-836F-32DC35FDFE6B}"/>
              </a:ext>
            </a:extLst>
          </p:cNvPr>
          <p:cNvCxnSpPr>
            <a:stCxn id="10" idx="5"/>
            <a:endCxn id="11" idx="1"/>
          </p:cNvCxnSpPr>
          <p:nvPr/>
        </p:nvCxnSpPr>
        <p:spPr>
          <a:xfrm>
            <a:off x="1242411" y="3076669"/>
            <a:ext cx="420673" cy="300298"/>
          </a:xfrm>
          <a:prstGeom prst="line">
            <a:avLst/>
          </a:prstGeom>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CB7F1C5-068F-4687-9002-4274690EA730}"/>
              </a:ext>
            </a:extLst>
          </p:cNvPr>
          <p:cNvSpPr/>
          <p:nvPr/>
        </p:nvSpPr>
        <p:spPr>
          <a:xfrm>
            <a:off x="4802739" y="191846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21" name="Oval 20">
            <a:extLst>
              <a:ext uri="{FF2B5EF4-FFF2-40B4-BE49-F238E27FC236}">
                <a16:creationId xmlns:a16="http://schemas.microsoft.com/office/drawing/2014/main" id="{2B57240C-1DCC-4188-AAB4-F8FB510F8C3D}"/>
              </a:ext>
            </a:extLst>
          </p:cNvPr>
          <p:cNvSpPr/>
          <p:nvPr/>
        </p:nvSpPr>
        <p:spPr>
          <a:xfrm>
            <a:off x="5444497" y="268217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23" name="Straight Connector 22">
            <a:extLst>
              <a:ext uri="{FF2B5EF4-FFF2-40B4-BE49-F238E27FC236}">
                <a16:creationId xmlns:a16="http://schemas.microsoft.com/office/drawing/2014/main" id="{BD03129A-D6F2-47E7-B2BB-F4BC9DB0A254}"/>
              </a:ext>
            </a:extLst>
          </p:cNvPr>
          <p:cNvCxnSpPr>
            <a:cxnSpLocks/>
            <a:stCxn id="20" idx="3"/>
          </p:cNvCxnSpPr>
          <p:nvPr/>
        </p:nvCxnSpPr>
        <p:spPr>
          <a:xfrm flipH="1">
            <a:off x="4419891" y="2283647"/>
            <a:ext cx="447961" cy="46118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3EE71D6-0F23-4050-BE06-F7AD06F9D679}"/>
              </a:ext>
            </a:extLst>
          </p:cNvPr>
          <p:cNvCxnSpPr>
            <a:stCxn id="20" idx="5"/>
            <a:endCxn id="21" idx="1"/>
          </p:cNvCxnSpPr>
          <p:nvPr/>
        </p:nvCxnSpPr>
        <p:spPr>
          <a:xfrm>
            <a:off x="5182243" y="2283647"/>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3F04C454-C5AB-4C86-BEA7-17D12AB63390}"/>
              </a:ext>
            </a:extLst>
          </p:cNvPr>
          <p:cNvSpPr/>
          <p:nvPr/>
        </p:nvSpPr>
        <p:spPr>
          <a:xfrm>
            <a:off x="4100684" y="2711486"/>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27" name="Oval 26">
            <a:extLst>
              <a:ext uri="{FF2B5EF4-FFF2-40B4-BE49-F238E27FC236}">
                <a16:creationId xmlns:a16="http://schemas.microsoft.com/office/drawing/2014/main" id="{DDE78A94-A750-487F-ACF1-8AE78004F648}"/>
              </a:ext>
            </a:extLst>
          </p:cNvPr>
          <p:cNvSpPr/>
          <p:nvPr/>
        </p:nvSpPr>
        <p:spPr>
          <a:xfrm>
            <a:off x="3431638" y="331431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28" name="Straight Connector 27">
            <a:extLst>
              <a:ext uri="{FF2B5EF4-FFF2-40B4-BE49-F238E27FC236}">
                <a16:creationId xmlns:a16="http://schemas.microsoft.com/office/drawing/2014/main" id="{F85FE554-DB36-48CB-BDE9-5B9284033018}"/>
              </a:ext>
            </a:extLst>
          </p:cNvPr>
          <p:cNvCxnSpPr>
            <a:stCxn id="25" idx="3"/>
            <a:endCxn id="27" idx="7"/>
          </p:cNvCxnSpPr>
          <p:nvPr/>
        </p:nvCxnSpPr>
        <p:spPr>
          <a:xfrm flipH="1">
            <a:off x="3811142" y="3076669"/>
            <a:ext cx="354655" cy="300298"/>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0021297-89FB-470E-AE76-89E68D1136C6}"/>
              </a:ext>
            </a:extLst>
          </p:cNvPr>
          <p:cNvSpPr txBox="1"/>
          <p:nvPr/>
        </p:nvSpPr>
        <p:spPr>
          <a:xfrm>
            <a:off x="595242" y="3738001"/>
            <a:ext cx="955903" cy="369332"/>
          </a:xfrm>
          <a:prstGeom prst="rect">
            <a:avLst/>
          </a:prstGeom>
          <a:noFill/>
        </p:spPr>
        <p:txBody>
          <a:bodyPr wrap="none" rtlCol="0">
            <a:spAutoFit/>
          </a:bodyPr>
          <a:lstStyle/>
          <a:p>
            <a:r>
              <a:rPr lang="en-ZA" dirty="0"/>
              <a:t>Full tree</a:t>
            </a:r>
          </a:p>
        </p:txBody>
      </p:sp>
      <p:sp>
        <p:nvSpPr>
          <p:cNvPr id="30" name="TextBox 29">
            <a:extLst>
              <a:ext uri="{FF2B5EF4-FFF2-40B4-BE49-F238E27FC236}">
                <a16:creationId xmlns:a16="http://schemas.microsoft.com/office/drawing/2014/main" id="{CF03976C-832B-4F5D-BBA2-BED5CB299CA5}"/>
              </a:ext>
            </a:extLst>
          </p:cNvPr>
          <p:cNvSpPr txBox="1"/>
          <p:nvPr/>
        </p:nvSpPr>
        <p:spPr>
          <a:xfrm>
            <a:off x="4152957" y="3467875"/>
            <a:ext cx="1356653" cy="369332"/>
          </a:xfrm>
          <a:prstGeom prst="rect">
            <a:avLst/>
          </a:prstGeom>
          <a:noFill/>
        </p:spPr>
        <p:txBody>
          <a:bodyPr wrap="none" rtlCol="0">
            <a:spAutoFit/>
          </a:bodyPr>
          <a:lstStyle/>
          <a:p>
            <a:r>
              <a:rPr lang="en-ZA" dirty="0"/>
              <a:t>Not Full tree</a:t>
            </a:r>
          </a:p>
        </p:txBody>
      </p:sp>
      <p:sp>
        <p:nvSpPr>
          <p:cNvPr id="31" name="Rectangle 30">
            <a:extLst>
              <a:ext uri="{FF2B5EF4-FFF2-40B4-BE49-F238E27FC236}">
                <a16:creationId xmlns:a16="http://schemas.microsoft.com/office/drawing/2014/main" id="{E561BCDD-27C6-4B2D-90E6-381A24495976}"/>
              </a:ext>
            </a:extLst>
          </p:cNvPr>
          <p:cNvSpPr/>
          <p:nvPr/>
        </p:nvSpPr>
        <p:spPr>
          <a:xfrm>
            <a:off x="118891" y="1852254"/>
            <a:ext cx="5850294" cy="2383371"/>
          </a:xfrm>
          <a:prstGeom prst="rect">
            <a:avLst/>
          </a:prstGeom>
          <a:solidFill>
            <a:schemeClr val="accent1">
              <a:alpha val="2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Oval 31">
            <a:extLst>
              <a:ext uri="{FF2B5EF4-FFF2-40B4-BE49-F238E27FC236}">
                <a16:creationId xmlns:a16="http://schemas.microsoft.com/office/drawing/2014/main" id="{8C8AB78E-9582-4D2B-A88E-FEC7E889C742}"/>
              </a:ext>
            </a:extLst>
          </p:cNvPr>
          <p:cNvSpPr/>
          <p:nvPr/>
        </p:nvSpPr>
        <p:spPr>
          <a:xfrm>
            <a:off x="1564962" y="440064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33" name="Oval 32">
            <a:extLst>
              <a:ext uri="{FF2B5EF4-FFF2-40B4-BE49-F238E27FC236}">
                <a16:creationId xmlns:a16="http://schemas.microsoft.com/office/drawing/2014/main" id="{8B9167A5-123C-4114-B4E3-6C3584EBDF00}"/>
              </a:ext>
            </a:extLst>
          </p:cNvPr>
          <p:cNvSpPr/>
          <p:nvPr/>
        </p:nvSpPr>
        <p:spPr>
          <a:xfrm>
            <a:off x="2206720" y="516435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34" name="Straight Connector 33">
            <a:extLst>
              <a:ext uri="{FF2B5EF4-FFF2-40B4-BE49-F238E27FC236}">
                <a16:creationId xmlns:a16="http://schemas.microsoft.com/office/drawing/2014/main" id="{E8E72869-CA79-4F66-BC06-53A08E5AC58C}"/>
              </a:ext>
            </a:extLst>
          </p:cNvPr>
          <p:cNvCxnSpPr>
            <a:cxnSpLocks/>
            <a:stCxn id="32" idx="3"/>
          </p:cNvCxnSpPr>
          <p:nvPr/>
        </p:nvCxnSpPr>
        <p:spPr>
          <a:xfrm flipH="1">
            <a:off x="1182114" y="4765824"/>
            <a:ext cx="447961" cy="4611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9497451-7117-4636-A00C-0E92AF216E28}"/>
              </a:ext>
            </a:extLst>
          </p:cNvPr>
          <p:cNvCxnSpPr>
            <a:stCxn id="32" idx="5"/>
            <a:endCxn id="33" idx="1"/>
          </p:cNvCxnSpPr>
          <p:nvPr/>
        </p:nvCxnSpPr>
        <p:spPr>
          <a:xfrm>
            <a:off x="1944466" y="4765824"/>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930ABA66-E455-4AFE-89DE-7D2FA98EDF52}"/>
              </a:ext>
            </a:extLst>
          </p:cNvPr>
          <p:cNvSpPr/>
          <p:nvPr/>
        </p:nvSpPr>
        <p:spPr>
          <a:xfrm>
            <a:off x="862907" y="519366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37" name="Oval 36">
            <a:extLst>
              <a:ext uri="{FF2B5EF4-FFF2-40B4-BE49-F238E27FC236}">
                <a16:creationId xmlns:a16="http://schemas.microsoft.com/office/drawing/2014/main" id="{3F450CAC-F185-4917-B96D-2A98FF8B2E64}"/>
              </a:ext>
            </a:extLst>
          </p:cNvPr>
          <p:cNvSpPr/>
          <p:nvPr/>
        </p:nvSpPr>
        <p:spPr>
          <a:xfrm>
            <a:off x="1597971" y="579648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38" name="Oval 37">
            <a:extLst>
              <a:ext uri="{FF2B5EF4-FFF2-40B4-BE49-F238E27FC236}">
                <a16:creationId xmlns:a16="http://schemas.microsoft.com/office/drawing/2014/main" id="{5CD711B2-ACD7-44E9-BDC5-1FD6D56886B2}"/>
              </a:ext>
            </a:extLst>
          </p:cNvPr>
          <p:cNvSpPr/>
          <p:nvPr/>
        </p:nvSpPr>
        <p:spPr>
          <a:xfrm>
            <a:off x="193861" y="579648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39" name="Straight Connector 38">
            <a:extLst>
              <a:ext uri="{FF2B5EF4-FFF2-40B4-BE49-F238E27FC236}">
                <a16:creationId xmlns:a16="http://schemas.microsoft.com/office/drawing/2014/main" id="{A228AE53-33FD-470A-A363-D6F95EDECADE}"/>
              </a:ext>
            </a:extLst>
          </p:cNvPr>
          <p:cNvCxnSpPr>
            <a:stCxn id="36" idx="3"/>
            <a:endCxn id="38" idx="7"/>
          </p:cNvCxnSpPr>
          <p:nvPr/>
        </p:nvCxnSpPr>
        <p:spPr>
          <a:xfrm flipH="1">
            <a:off x="573365" y="5558846"/>
            <a:ext cx="354655" cy="30029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356FAED-1C76-4EDD-A338-B3A612E871C4}"/>
              </a:ext>
            </a:extLst>
          </p:cNvPr>
          <p:cNvCxnSpPr>
            <a:stCxn id="36" idx="5"/>
            <a:endCxn id="37" idx="1"/>
          </p:cNvCxnSpPr>
          <p:nvPr/>
        </p:nvCxnSpPr>
        <p:spPr>
          <a:xfrm>
            <a:off x="1242411" y="5558846"/>
            <a:ext cx="420673" cy="300298"/>
          </a:xfrm>
          <a:prstGeom prst="line">
            <a:avLst/>
          </a:prstGeom>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48106C45-CC13-4FE2-BEB0-57C2848424CD}"/>
              </a:ext>
            </a:extLst>
          </p:cNvPr>
          <p:cNvSpPr/>
          <p:nvPr/>
        </p:nvSpPr>
        <p:spPr>
          <a:xfrm>
            <a:off x="4802739" y="440064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42" name="Oval 41">
            <a:extLst>
              <a:ext uri="{FF2B5EF4-FFF2-40B4-BE49-F238E27FC236}">
                <a16:creationId xmlns:a16="http://schemas.microsoft.com/office/drawing/2014/main" id="{F2981DD7-152F-45CD-8ACF-10971BB78A6B}"/>
              </a:ext>
            </a:extLst>
          </p:cNvPr>
          <p:cNvSpPr/>
          <p:nvPr/>
        </p:nvSpPr>
        <p:spPr>
          <a:xfrm>
            <a:off x="5444497" y="516435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43" name="Straight Connector 42">
            <a:extLst>
              <a:ext uri="{FF2B5EF4-FFF2-40B4-BE49-F238E27FC236}">
                <a16:creationId xmlns:a16="http://schemas.microsoft.com/office/drawing/2014/main" id="{1E533907-E53A-4BBD-811A-345A167CE123}"/>
              </a:ext>
            </a:extLst>
          </p:cNvPr>
          <p:cNvCxnSpPr>
            <a:cxnSpLocks/>
            <a:stCxn id="41" idx="3"/>
          </p:cNvCxnSpPr>
          <p:nvPr/>
        </p:nvCxnSpPr>
        <p:spPr>
          <a:xfrm flipH="1">
            <a:off x="4419891" y="4765824"/>
            <a:ext cx="447961" cy="461186"/>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24034260-62EB-4A51-B7E5-16874617F860}"/>
              </a:ext>
            </a:extLst>
          </p:cNvPr>
          <p:cNvCxnSpPr>
            <a:stCxn id="41" idx="5"/>
            <a:endCxn id="42" idx="1"/>
          </p:cNvCxnSpPr>
          <p:nvPr/>
        </p:nvCxnSpPr>
        <p:spPr>
          <a:xfrm>
            <a:off x="5182243" y="4765824"/>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8A48B6F9-2F3B-4274-8588-447330DE8EA5}"/>
              </a:ext>
            </a:extLst>
          </p:cNvPr>
          <p:cNvSpPr/>
          <p:nvPr/>
        </p:nvSpPr>
        <p:spPr>
          <a:xfrm>
            <a:off x="4100684" y="519366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46" name="Oval 45">
            <a:extLst>
              <a:ext uri="{FF2B5EF4-FFF2-40B4-BE49-F238E27FC236}">
                <a16:creationId xmlns:a16="http://schemas.microsoft.com/office/drawing/2014/main" id="{EB21870A-B832-4BF1-B241-4BE8328A01CB}"/>
              </a:ext>
            </a:extLst>
          </p:cNvPr>
          <p:cNvSpPr/>
          <p:nvPr/>
        </p:nvSpPr>
        <p:spPr>
          <a:xfrm>
            <a:off x="3431638" y="579648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47" name="Straight Connector 46">
            <a:extLst>
              <a:ext uri="{FF2B5EF4-FFF2-40B4-BE49-F238E27FC236}">
                <a16:creationId xmlns:a16="http://schemas.microsoft.com/office/drawing/2014/main" id="{181A1AA2-F576-447F-B833-3D71DAEA8548}"/>
              </a:ext>
            </a:extLst>
          </p:cNvPr>
          <p:cNvCxnSpPr>
            <a:stCxn id="45" idx="3"/>
            <a:endCxn id="46" idx="7"/>
          </p:cNvCxnSpPr>
          <p:nvPr/>
        </p:nvCxnSpPr>
        <p:spPr>
          <a:xfrm flipH="1">
            <a:off x="3811142" y="5558846"/>
            <a:ext cx="354655" cy="300298"/>
          </a:xfrm>
          <a:prstGeom prst="line">
            <a:avLst/>
          </a:prstGeom>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AE81F56B-BE74-41FC-B7CA-7B2C856BDA64}"/>
              </a:ext>
            </a:extLst>
          </p:cNvPr>
          <p:cNvSpPr txBox="1"/>
          <p:nvPr/>
        </p:nvSpPr>
        <p:spPr>
          <a:xfrm>
            <a:off x="595242" y="6220178"/>
            <a:ext cx="1530868" cy="369332"/>
          </a:xfrm>
          <a:prstGeom prst="rect">
            <a:avLst/>
          </a:prstGeom>
          <a:noFill/>
        </p:spPr>
        <p:txBody>
          <a:bodyPr wrap="none" rtlCol="0">
            <a:spAutoFit/>
          </a:bodyPr>
          <a:lstStyle/>
          <a:p>
            <a:r>
              <a:rPr lang="en-ZA" dirty="0"/>
              <a:t>Complete tree</a:t>
            </a:r>
          </a:p>
        </p:txBody>
      </p:sp>
      <p:sp>
        <p:nvSpPr>
          <p:cNvPr id="49" name="TextBox 48">
            <a:extLst>
              <a:ext uri="{FF2B5EF4-FFF2-40B4-BE49-F238E27FC236}">
                <a16:creationId xmlns:a16="http://schemas.microsoft.com/office/drawing/2014/main" id="{77577C6F-53BD-42C9-8FD2-0E6DF5BB5922}"/>
              </a:ext>
            </a:extLst>
          </p:cNvPr>
          <p:cNvSpPr txBox="1"/>
          <p:nvPr/>
        </p:nvSpPr>
        <p:spPr>
          <a:xfrm>
            <a:off x="3839024" y="6308209"/>
            <a:ext cx="1530868" cy="369332"/>
          </a:xfrm>
          <a:prstGeom prst="rect">
            <a:avLst/>
          </a:prstGeom>
          <a:noFill/>
        </p:spPr>
        <p:txBody>
          <a:bodyPr wrap="none" rtlCol="0">
            <a:spAutoFit/>
          </a:bodyPr>
          <a:lstStyle/>
          <a:p>
            <a:r>
              <a:rPr lang="en-ZA" dirty="0"/>
              <a:t>Complete tree</a:t>
            </a:r>
          </a:p>
        </p:txBody>
      </p:sp>
      <p:sp>
        <p:nvSpPr>
          <p:cNvPr id="50" name="Rectangle 49">
            <a:extLst>
              <a:ext uri="{FF2B5EF4-FFF2-40B4-BE49-F238E27FC236}">
                <a16:creationId xmlns:a16="http://schemas.microsoft.com/office/drawing/2014/main" id="{3F0BFBD4-6F15-4BD6-8C03-B33897121DDE}"/>
              </a:ext>
            </a:extLst>
          </p:cNvPr>
          <p:cNvSpPr/>
          <p:nvPr/>
        </p:nvSpPr>
        <p:spPr>
          <a:xfrm>
            <a:off x="118891" y="4337810"/>
            <a:ext cx="5850294" cy="2383371"/>
          </a:xfrm>
          <a:prstGeom prst="rect">
            <a:avLst/>
          </a:prstGeom>
          <a:solidFill>
            <a:schemeClr val="accent1">
              <a:alpha val="2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51" name="Oval 50">
            <a:extLst>
              <a:ext uri="{FF2B5EF4-FFF2-40B4-BE49-F238E27FC236}">
                <a16:creationId xmlns:a16="http://schemas.microsoft.com/office/drawing/2014/main" id="{D20BF747-49B1-42CC-8F87-83141FF2AA86}"/>
              </a:ext>
            </a:extLst>
          </p:cNvPr>
          <p:cNvSpPr/>
          <p:nvPr/>
        </p:nvSpPr>
        <p:spPr>
          <a:xfrm>
            <a:off x="10344748" y="184830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2" name="Oval 51">
            <a:extLst>
              <a:ext uri="{FF2B5EF4-FFF2-40B4-BE49-F238E27FC236}">
                <a16:creationId xmlns:a16="http://schemas.microsoft.com/office/drawing/2014/main" id="{DD89093C-08C1-47EE-8F0D-71C9901F1B62}"/>
              </a:ext>
            </a:extLst>
          </p:cNvPr>
          <p:cNvSpPr/>
          <p:nvPr/>
        </p:nvSpPr>
        <p:spPr>
          <a:xfrm>
            <a:off x="10986506" y="261202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53" name="Straight Connector 52">
            <a:extLst>
              <a:ext uri="{FF2B5EF4-FFF2-40B4-BE49-F238E27FC236}">
                <a16:creationId xmlns:a16="http://schemas.microsoft.com/office/drawing/2014/main" id="{7F03A48C-95C5-4936-A71A-C0ADCAD87093}"/>
              </a:ext>
            </a:extLst>
          </p:cNvPr>
          <p:cNvCxnSpPr>
            <a:cxnSpLocks/>
            <a:stCxn id="51" idx="3"/>
          </p:cNvCxnSpPr>
          <p:nvPr/>
        </p:nvCxnSpPr>
        <p:spPr>
          <a:xfrm flipH="1">
            <a:off x="9961900" y="2213490"/>
            <a:ext cx="447961" cy="461186"/>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FFFAA53-424B-4A36-BAE3-C6A57FD0373F}"/>
              </a:ext>
            </a:extLst>
          </p:cNvPr>
          <p:cNvCxnSpPr>
            <a:stCxn id="51" idx="5"/>
            <a:endCxn id="52" idx="1"/>
          </p:cNvCxnSpPr>
          <p:nvPr/>
        </p:nvCxnSpPr>
        <p:spPr>
          <a:xfrm>
            <a:off x="10724252" y="2213490"/>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7F1FCA55-7E30-49B6-9839-C25FAAF87891}"/>
              </a:ext>
            </a:extLst>
          </p:cNvPr>
          <p:cNvSpPr/>
          <p:nvPr/>
        </p:nvSpPr>
        <p:spPr>
          <a:xfrm>
            <a:off x="9642693" y="264132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6" name="Oval 55">
            <a:extLst>
              <a:ext uri="{FF2B5EF4-FFF2-40B4-BE49-F238E27FC236}">
                <a16:creationId xmlns:a16="http://schemas.microsoft.com/office/drawing/2014/main" id="{33F68467-57E9-4B3C-83FB-5893C759D83C}"/>
              </a:ext>
            </a:extLst>
          </p:cNvPr>
          <p:cNvSpPr/>
          <p:nvPr/>
        </p:nvSpPr>
        <p:spPr>
          <a:xfrm>
            <a:off x="10024665" y="32512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57" name="Oval 56">
            <a:extLst>
              <a:ext uri="{FF2B5EF4-FFF2-40B4-BE49-F238E27FC236}">
                <a16:creationId xmlns:a16="http://schemas.microsoft.com/office/drawing/2014/main" id="{949DD55D-6EBC-4704-ACBA-EAE85BF47A95}"/>
              </a:ext>
            </a:extLst>
          </p:cNvPr>
          <p:cNvSpPr/>
          <p:nvPr/>
        </p:nvSpPr>
        <p:spPr>
          <a:xfrm>
            <a:off x="9191405" y="322068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58" name="Straight Connector 57">
            <a:extLst>
              <a:ext uri="{FF2B5EF4-FFF2-40B4-BE49-F238E27FC236}">
                <a16:creationId xmlns:a16="http://schemas.microsoft.com/office/drawing/2014/main" id="{1D2F2EBC-2C59-4DE2-98FA-7FCCFAF2899A}"/>
              </a:ext>
            </a:extLst>
          </p:cNvPr>
          <p:cNvCxnSpPr>
            <a:cxnSpLocks/>
            <a:stCxn id="55" idx="3"/>
            <a:endCxn id="57" idx="0"/>
          </p:cNvCxnSpPr>
          <p:nvPr/>
        </p:nvCxnSpPr>
        <p:spPr>
          <a:xfrm flipH="1">
            <a:off x="9413714" y="3006512"/>
            <a:ext cx="294092" cy="214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9FBAE499-1E04-4386-9C86-0EDE117E882A}"/>
              </a:ext>
            </a:extLst>
          </p:cNvPr>
          <p:cNvCxnSpPr>
            <a:cxnSpLocks/>
            <a:stCxn id="55" idx="5"/>
            <a:endCxn id="56" idx="0"/>
          </p:cNvCxnSpPr>
          <p:nvPr/>
        </p:nvCxnSpPr>
        <p:spPr>
          <a:xfrm>
            <a:off x="10022197" y="3006512"/>
            <a:ext cx="224777" cy="244756"/>
          </a:xfrm>
          <a:prstGeom prst="line">
            <a:avLst/>
          </a:prstGeom>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CE1C98F3-D0B0-4C52-92CC-80073B0AA5C4}"/>
              </a:ext>
            </a:extLst>
          </p:cNvPr>
          <p:cNvSpPr txBox="1"/>
          <p:nvPr/>
        </p:nvSpPr>
        <p:spPr>
          <a:xfrm>
            <a:off x="9375028" y="3667844"/>
            <a:ext cx="1286955" cy="369332"/>
          </a:xfrm>
          <a:prstGeom prst="rect">
            <a:avLst/>
          </a:prstGeom>
          <a:noFill/>
        </p:spPr>
        <p:txBody>
          <a:bodyPr wrap="none" rtlCol="0">
            <a:spAutoFit/>
          </a:bodyPr>
          <a:lstStyle/>
          <a:p>
            <a:r>
              <a:rPr lang="en-ZA" dirty="0"/>
              <a:t>Perfect tree</a:t>
            </a:r>
          </a:p>
        </p:txBody>
      </p:sp>
      <p:sp>
        <p:nvSpPr>
          <p:cNvPr id="69" name="Rectangle 68">
            <a:extLst>
              <a:ext uri="{FF2B5EF4-FFF2-40B4-BE49-F238E27FC236}">
                <a16:creationId xmlns:a16="http://schemas.microsoft.com/office/drawing/2014/main" id="{53897C12-500E-4378-B40E-17EC9CF77325}"/>
              </a:ext>
            </a:extLst>
          </p:cNvPr>
          <p:cNvSpPr/>
          <p:nvPr/>
        </p:nvSpPr>
        <p:spPr>
          <a:xfrm>
            <a:off x="9100037" y="1789352"/>
            <a:ext cx="2819647" cy="2383371"/>
          </a:xfrm>
          <a:prstGeom prst="rect">
            <a:avLst/>
          </a:prstGeom>
          <a:solidFill>
            <a:schemeClr val="accent1">
              <a:alpha val="2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4" name="Oval 93">
            <a:extLst>
              <a:ext uri="{FF2B5EF4-FFF2-40B4-BE49-F238E27FC236}">
                <a16:creationId xmlns:a16="http://schemas.microsoft.com/office/drawing/2014/main" id="{FC7F7A27-7F8D-4EDB-8E4E-D9E8B33AEF16}"/>
              </a:ext>
            </a:extLst>
          </p:cNvPr>
          <p:cNvSpPr/>
          <p:nvPr/>
        </p:nvSpPr>
        <p:spPr>
          <a:xfrm>
            <a:off x="11401835" y="324681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95" name="Oval 94">
            <a:extLst>
              <a:ext uri="{FF2B5EF4-FFF2-40B4-BE49-F238E27FC236}">
                <a16:creationId xmlns:a16="http://schemas.microsoft.com/office/drawing/2014/main" id="{FB152760-48BF-4AA9-84F8-13A88E1616C2}"/>
              </a:ext>
            </a:extLst>
          </p:cNvPr>
          <p:cNvSpPr/>
          <p:nvPr/>
        </p:nvSpPr>
        <p:spPr>
          <a:xfrm>
            <a:off x="10568575" y="32162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96" name="Straight Connector 95">
            <a:extLst>
              <a:ext uri="{FF2B5EF4-FFF2-40B4-BE49-F238E27FC236}">
                <a16:creationId xmlns:a16="http://schemas.microsoft.com/office/drawing/2014/main" id="{6E7457A3-6BB2-4636-ABAD-11C912FA65F8}"/>
              </a:ext>
            </a:extLst>
          </p:cNvPr>
          <p:cNvCxnSpPr>
            <a:cxnSpLocks/>
            <a:endCxn id="95" idx="0"/>
          </p:cNvCxnSpPr>
          <p:nvPr/>
        </p:nvCxnSpPr>
        <p:spPr>
          <a:xfrm flipH="1">
            <a:off x="10790884" y="3002057"/>
            <a:ext cx="294092" cy="214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BB27F92F-6A66-4FF5-A768-C9D4D7824AFB}"/>
              </a:ext>
            </a:extLst>
          </p:cNvPr>
          <p:cNvCxnSpPr>
            <a:cxnSpLocks/>
            <a:endCxn id="94" idx="0"/>
          </p:cNvCxnSpPr>
          <p:nvPr/>
        </p:nvCxnSpPr>
        <p:spPr>
          <a:xfrm>
            <a:off x="11399367" y="3002057"/>
            <a:ext cx="224777" cy="244756"/>
          </a:xfrm>
          <a:prstGeom prst="line">
            <a:avLst/>
          </a:prstGeom>
        </p:spPr>
        <p:style>
          <a:lnRef idx="1">
            <a:schemeClr val="accent1"/>
          </a:lnRef>
          <a:fillRef idx="0">
            <a:schemeClr val="accent1"/>
          </a:fillRef>
          <a:effectRef idx="0">
            <a:schemeClr val="accent1"/>
          </a:effectRef>
          <a:fontRef idx="minor">
            <a:schemeClr val="tx1"/>
          </a:fontRef>
        </p:style>
      </p:cxnSp>
      <p:sp>
        <p:nvSpPr>
          <p:cNvPr id="98" name="Oval 97">
            <a:extLst>
              <a:ext uri="{FF2B5EF4-FFF2-40B4-BE49-F238E27FC236}">
                <a16:creationId xmlns:a16="http://schemas.microsoft.com/office/drawing/2014/main" id="{4ED49FE3-FA4F-4B68-B0B3-6BF0F78DBACD}"/>
              </a:ext>
            </a:extLst>
          </p:cNvPr>
          <p:cNvSpPr/>
          <p:nvPr/>
        </p:nvSpPr>
        <p:spPr>
          <a:xfrm>
            <a:off x="4645543" y="5876366"/>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99" name="Straight Connector 98">
            <a:extLst>
              <a:ext uri="{FF2B5EF4-FFF2-40B4-BE49-F238E27FC236}">
                <a16:creationId xmlns:a16="http://schemas.microsoft.com/office/drawing/2014/main" id="{7671D023-CC66-4B8D-AD51-4F9B47D9D327}"/>
              </a:ext>
            </a:extLst>
          </p:cNvPr>
          <p:cNvCxnSpPr>
            <a:endCxn id="98" idx="1"/>
          </p:cNvCxnSpPr>
          <p:nvPr/>
        </p:nvCxnSpPr>
        <p:spPr>
          <a:xfrm>
            <a:off x="4383289" y="5477836"/>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61B1ED5C-3B97-48A2-8AE1-21607A5A776F}"/>
              </a:ext>
            </a:extLst>
          </p:cNvPr>
          <p:cNvSpPr/>
          <p:nvPr/>
        </p:nvSpPr>
        <p:spPr>
          <a:xfrm>
            <a:off x="5187529" y="589027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101" name="Straight Connector 100">
            <a:extLst>
              <a:ext uri="{FF2B5EF4-FFF2-40B4-BE49-F238E27FC236}">
                <a16:creationId xmlns:a16="http://schemas.microsoft.com/office/drawing/2014/main" id="{C32CBE46-3C37-45FA-9DFF-24E7F98514DB}"/>
              </a:ext>
            </a:extLst>
          </p:cNvPr>
          <p:cNvCxnSpPr>
            <a:cxnSpLocks/>
            <a:stCxn id="100" idx="0"/>
            <a:endCxn id="42" idx="4"/>
          </p:cNvCxnSpPr>
          <p:nvPr/>
        </p:nvCxnSpPr>
        <p:spPr>
          <a:xfrm flipV="1">
            <a:off x="5409838" y="5592193"/>
            <a:ext cx="256968" cy="29808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8521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binary tree ?</a:t>
            </a:r>
          </a:p>
        </p:txBody>
      </p:sp>
      <p:pic>
        <p:nvPicPr>
          <p:cNvPr id="22" name="Picture 21" descr="A tree in front of a body of water&#10;&#10;Description automatically generated">
            <a:extLst>
              <a:ext uri="{FF2B5EF4-FFF2-40B4-BE49-F238E27FC236}">
                <a16:creationId xmlns:a16="http://schemas.microsoft.com/office/drawing/2014/main" id="{8D368D38-172D-4973-AA00-88AE42CAB0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62488" y="203559"/>
            <a:ext cx="2105637" cy="1403758"/>
          </a:xfrm>
          <a:prstGeom prst="rect">
            <a:avLst/>
          </a:prstGeom>
        </p:spPr>
      </p:pic>
      <p:sp>
        <p:nvSpPr>
          <p:cNvPr id="7" name="Content Placeholder 6">
            <a:extLst>
              <a:ext uri="{FF2B5EF4-FFF2-40B4-BE49-F238E27FC236}">
                <a16:creationId xmlns:a16="http://schemas.microsoft.com/office/drawing/2014/main" id="{B8EAAA37-61B9-431D-8890-D3E4310D2BBC}"/>
              </a:ext>
            </a:extLst>
          </p:cNvPr>
          <p:cNvSpPr>
            <a:spLocks noGrp="1"/>
          </p:cNvSpPr>
          <p:nvPr>
            <p:ph idx="1"/>
          </p:nvPr>
        </p:nvSpPr>
        <p:spPr>
          <a:xfrm>
            <a:off x="838200" y="1825624"/>
            <a:ext cx="10515600" cy="5014791"/>
          </a:xfrm>
        </p:spPr>
        <p:txBody>
          <a:bodyPr>
            <a:normAutofit/>
          </a:bodyPr>
          <a:lstStyle/>
          <a:p>
            <a:r>
              <a:rPr lang="en-ZA" dirty="0"/>
              <a:t>Does Complete == Full? No</a:t>
            </a:r>
          </a:p>
          <a:p>
            <a:endParaRPr lang="en-ZA" dirty="0"/>
          </a:p>
          <a:p>
            <a:endParaRPr lang="en-ZA" dirty="0"/>
          </a:p>
          <a:p>
            <a:endParaRPr lang="en-ZA" dirty="0"/>
          </a:p>
          <a:p>
            <a:r>
              <a:rPr lang="en-ZA" dirty="0"/>
              <a:t>Does Full == Complete? No</a:t>
            </a:r>
          </a:p>
          <a:p>
            <a:endParaRPr lang="en-ZA" dirty="0"/>
          </a:p>
          <a:p>
            <a:endParaRPr lang="en-ZA" dirty="0"/>
          </a:p>
          <a:p>
            <a:endParaRPr lang="en-ZA" dirty="0"/>
          </a:p>
          <a:p>
            <a:r>
              <a:rPr lang="en-ZA" dirty="0"/>
              <a:t>Perfect == Complete + Full </a:t>
            </a:r>
          </a:p>
        </p:txBody>
      </p:sp>
      <p:sp>
        <p:nvSpPr>
          <p:cNvPr id="62" name="Oval 61">
            <a:extLst>
              <a:ext uri="{FF2B5EF4-FFF2-40B4-BE49-F238E27FC236}">
                <a16:creationId xmlns:a16="http://schemas.microsoft.com/office/drawing/2014/main" id="{A3157F4D-7012-4502-AE62-8CD76C811FE5}"/>
              </a:ext>
            </a:extLst>
          </p:cNvPr>
          <p:cNvSpPr/>
          <p:nvPr/>
        </p:nvSpPr>
        <p:spPr>
          <a:xfrm>
            <a:off x="6297431" y="9892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63" name="Oval 62">
            <a:extLst>
              <a:ext uri="{FF2B5EF4-FFF2-40B4-BE49-F238E27FC236}">
                <a16:creationId xmlns:a16="http://schemas.microsoft.com/office/drawing/2014/main" id="{E6E36934-AA80-4229-88AD-BF1BA46F9612}"/>
              </a:ext>
            </a:extLst>
          </p:cNvPr>
          <p:cNvSpPr/>
          <p:nvPr/>
        </p:nvSpPr>
        <p:spPr>
          <a:xfrm>
            <a:off x="6939189" y="17529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64" name="Straight Connector 63">
            <a:extLst>
              <a:ext uri="{FF2B5EF4-FFF2-40B4-BE49-F238E27FC236}">
                <a16:creationId xmlns:a16="http://schemas.microsoft.com/office/drawing/2014/main" id="{2B00F43E-4B97-4B99-8972-82B394587B96}"/>
              </a:ext>
            </a:extLst>
          </p:cNvPr>
          <p:cNvCxnSpPr>
            <a:cxnSpLocks/>
            <a:stCxn id="62" idx="3"/>
          </p:cNvCxnSpPr>
          <p:nvPr/>
        </p:nvCxnSpPr>
        <p:spPr>
          <a:xfrm flipH="1">
            <a:off x="5914583" y="1354408"/>
            <a:ext cx="447961" cy="461186"/>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01BF427-81DE-4F5C-9C0C-06A50ED55931}"/>
              </a:ext>
            </a:extLst>
          </p:cNvPr>
          <p:cNvCxnSpPr>
            <a:stCxn id="62" idx="5"/>
            <a:endCxn id="63" idx="1"/>
          </p:cNvCxnSpPr>
          <p:nvPr/>
        </p:nvCxnSpPr>
        <p:spPr>
          <a:xfrm>
            <a:off x="6676935" y="1354408"/>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6C12E582-D2CC-4F48-9168-FF46FCC507A3}"/>
              </a:ext>
            </a:extLst>
          </p:cNvPr>
          <p:cNvSpPr/>
          <p:nvPr/>
        </p:nvSpPr>
        <p:spPr>
          <a:xfrm>
            <a:off x="5595376" y="178224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68" name="Oval 67">
            <a:extLst>
              <a:ext uri="{FF2B5EF4-FFF2-40B4-BE49-F238E27FC236}">
                <a16:creationId xmlns:a16="http://schemas.microsoft.com/office/drawing/2014/main" id="{AFE16EE2-1D7D-4FB4-B0C6-3D7737EC5F4D}"/>
              </a:ext>
            </a:extLst>
          </p:cNvPr>
          <p:cNvSpPr/>
          <p:nvPr/>
        </p:nvSpPr>
        <p:spPr>
          <a:xfrm>
            <a:off x="4926330" y="238507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0" name="Straight Connector 69">
            <a:extLst>
              <a:ext uri="{FF2B5EF4-FFF2-40B4-BE49-F238E27FC236}">
                <a16:creationId xmlns:a16="http://schemas.microsoft.com/office/drawing/2014/main" id="{95A51B11-AA40-411C-B102-D0B2F1DE6C46}"/>
              </a:ext>
            </a:extLst>
          </p:cNvPr>
          <p:cNvCxnSpPr>
            <a:stCxn id="66" idx="3"/>
            <a:endCxn id="68" idx="7"/>
          </p:cNvCxnSpPr>
          <p:nvPr/>
        </p:nvCxnSpPr>
        <p:spPr>
          <a:xfrm flipH="1">
            <a:off x="5305834" y="2147430"/>
            <a:ext cx="354655" cy="300298"/>
          </a:xfrm>
          <a:prstGeom prst="line">
            <a:avLst/>
          </a:prstGeom>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A4A42099-F490-4D7C-A0E6-63D0E71D515E}"/>
              </a:ext>
            </a:extLst>
          </p:cNvPr>
          <p:cNvSpPr txBox="1"/>
          <p:nvPr/>
        </p:nvSpPr>
        <p:spPr>
          <a:xfrm>
            <a:off x="5333716" y="2896793"/>
            <a:ext cx="2664191" cy="369332"/>
          </a:xfrm>
          <a:prstGeom prst="rect">
            <a:avLst/>
          </a:prstGeom>
          <a:noFill/>
        </p:spPr>
        <p:txBody>
          <a:bodyPr wrap="none" rtlCol="0">
            <a:spAutoFit/>
          </a:bodyPr>
          <a:lstStyle/>
          <a:p>
            <a:r>
              <a:rPr lang="en-ZA" dirty="0"/>
              <a:t>Complete tree but not Full</a:t>
            </a:r>
          </a:p>
        </p:txBody>
      </p:sp>
      <p:sp>
        <p:nvSpPr>
          <p:cNvPr id="72" name="Oval 71">
            <a:extLst>
              <a:ext uri="{FF2B5EF4-FFF2-40B4-BE49-F238E27FC236}">
                <a16:creationId xmlns:a16="http://schemas.microsoft.com/office/drawing/2014/main" id="{C532549F-C073-4FE6-96E6-D25E35B10651}"/>
              </a:ext>
            </a:extLst>
          </p:cNvPr>
          <p:cNvSpPr/>
          <p:nvPr/>
        </p:nvSpPr>
        <p:spPr>
          <a:xfrm>
            <a:off x="6140235" y="246495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73" name="Straight Connector 72">
            <a:extLst>
              <a:ext uri="{FF2B5EF4-FFF2-40B4-BE49-F238E27FC236}">
                <a16:creationId xmlns:a16="http://schemas.microsoft.com/office/drawing/2014/main" id="{3A05DD2B-F3CF-4F77-BC16-6A28B9395A3A}"/>
              </a:ext>
            </a:extLst>
          </p:cNvPr>
          <p:cNvCxnSpPr>
            <a:endCxn id="72" idx="1"/>
          </p:cNvCxnSpPr>
          <p:nvPr/>
        </p:nvCxnSpPr>
        <p:spPr>
          <a:xfrm>
            <a:off x="5877981" y="2066420"/>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74" name="Oval 73">
            <a:extLst>
              <a:ext uri="{FF2B5EF4-FFF2-40B4-BE49-F238E27FC236}">
                <a16:creationId xmlns:a16="http://schemas.microsoft.com/office/drawing/2014/main" id="{67F0A855-99B6-45A0-A712-989230745AD0}"/>
              </a:ext>
            </a:extLst>
          </p:cNvPr>
          <p:cNvSpPr/>
          <p:nvPr/>
        </p:nvSpPr>
        <p:spPr>
          <a:xfrm>
            <a:off x="6682221" y="247885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75" name="Straight Connector 74">
            <a:extLst>
              <a:ext uri="{FF2B5EF4-FFF2-40B4-BE49-F238E27FC236}">
                <a16:creationId xmlns:a16="http://schemas.microsoft.com/office/drawing/2014/main" id="{72DCE596-75AD-44F2-97EB-1AD68656AD33}"/>
              </a:ext>
            </a:extLst>
          </p:cNvPr>
          <p:cNvCxnSpPr>
            <a:cxnSpLocks/>
            <a:stCxn id="74" idx="0"/>
            <a:endCxn id="63" idx="4"/>
          </p:cNvCxnSpPr>
          <p:nvPr/>
        </p:nvCxnSpPr>
        <p:spPr>
          <a:xfrm flipV="1">
            <a:off x="6904530" y="2180777"/>
            <a:ext cx="256968" cy="298082"/>
          </a:xfrm>
          <a:prstGeom prst="line">
            <a:avLst/>
          </a:prstGeom>
        </p:spPr>
        <p:style>
          <a:lnRef idx="1">
            <a:schemeClr val="accent1"/>
          </a:lnRef>
          <a:fillRef idx="0">
            <a:schemeClr val="accent1"/>
          </a:fillRef>
          <a:effectRef idx="0">
            <a:schemeClr val="accent1"/>
          </a:effectRef>
          <a:fontRef idx="minor">
            <a:schemeClr val="tx1"/>
          </a:fontRef>
        </p:style>
      </p:cxnSp>
      <p:sp>
        <p:nvSpPr>
          <p:cNvPr id="76" name="Oval 75">
            <a:extLst>
              <a:ext uri="{FF2B5EF4-FFF2-40B4-BE49-F238E27FC236}">
                <a16:creationId xmlns:a16="http://schemas.microsoft.com/office/drawing/2014/main" id="{B755E181-77BC-4953-ACBC-2E22B5DE1A93}"/>
              </a:ext>
            </a:extLst>
          </p:cNvPr>
          <p:cNvSpPr/>
          <p:nvPr/>
        </p:nvSpPr>
        <p:spPr>
          <a:xfrm>
            <a:off x="6205348" y="3481386"/>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77" name="Oval 76">
            <a:extLst>
              <a:ext uri="{FF2B5EF4-FFF2-40B4-BE49-F238E27FC236}">
                <a16:creationId xmlns:a16="http://schemas.microsoft.com/office/drawing/2014/main" id="{5379814E-DBA3-4D89-8151-B68F0319CBEE}"/>
              </a:ext>
            </a:extLst>
          </p:cNvPr>
          <p:cNvSpPr/>
          <p:nvPr/>
        </p:nvSpPr>
        <p:spPr>
          <a:xfrm>
            <a:off x="6847106" y="424509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78" name="Straight Connector 77">
            <a:extLst>
              <a:ext uri="{FF2B5EF4-FFF2-40B4-BE49-F238E27FC236}">
                <a16:creationId xmlns:a16="http://schemas.microsoft.com/office/drawing/2014/main" id="{3E9381D7-5C14-4962-BA80-FC310A6DBBE9}"/>
              </a:ext>
            </a:extLst>
          </p:cNvPr>
          <p:cNvCxnSpPr>
            <a:cxnSpLocks/>
            <a:stCxn id="76" idx="3"/>
          </p:cNvCxnSpPr>
          <p:nvPr/>
        </p:nvCxnSpPr>
        <p:spPr>
          <a:xfrm flipH="1">
            <a:off x="5822500" y="3846569"/>
            <a:ext cx="447961" cy="461186"/>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B419A4D8-1EDB-41F9-B647-E30369DDCA67}"/>
              </a:ext>
            </a:extLst>
          </p:cNvPr>
          <p:cNvCxnSpPr>
            <a:stCxn id="76" idx="5"/>
            <a:endCxn id="77" idx="1"/>
          </p:cNvCxnSpPr>
          <p:nvPr/>
        </p:nvCxnSpPr>
        <p:spPr>
          <a:xfrm>
            <a:off x="6584852" y="3846569"/>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80" name="Oval 79">
            <a:extLst>
              <a:ext uri="{FF2B5EF4-FFF2-40B4-BE49-F238E27FC236}">
                <a16:creationId xmlns:a16="http://schemas.microsoft.com/office/drawing/2014/main" id="{07CC3D14-0B6A-48D2-A417-368CF46973F1}"/>
              </a:ext>
            </a:extLst>
          </p:cNvPr>
          <p:cNvSpPr/>
          <p:nvPr/>
        </p:nvSpPr>
        <p:spPr>
          <a:xfrm>
            <a:off x="5503293" y="427440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81" name="Oval 80">
            <a:extLst>
              <a:ext uri="{FF2B5EF4-FFF2-40B4-BE49-F238E27FC236}">
                <a16:creationId xmlns:a16="http://schemas.microsoft.com/office/drawing/2014/main" id="{C82E3C8E-BF61-46DA-85E6-66238225496A}"/>
              </a:ext>
            </a:extLst>
          </p:cNvPr>
          <p:cNvSpPr/>
          <p:nvPr/>
        </p:nvSpPr>
        <p:spPr>
          <a:xfrm>
            <a:off x="7254483" y="495711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82" name="Straight Connector 81">
            <a:extLst>
              <a:ext uri="{FF2B5EF4-FFF2-40B4-BE49-F238E27FC236}">
                <a16:creationId xmlns:a16="http://schemas.microsoft.com/office/drawing/2014/main" id="{CA666C1B-7F16-4372-963A-0FD422521B5B}"/>
              </a:ext>
            </a:extLst>
          </p:cNvPr>
          <p:cNvCxnSpPr>
            <a:cxnSpLocks/>
            <a:stCxn id="77" idx="4"/>
            <a:endCxn id="81" idx="0"/>
          </p:cNvCxnSpPr>
          <p:nvPr/>
        </p:nvCxnSpPr>
        <p:spPr>
          <a:xfrm>
            <a:off x="7069415" y="4672938"/>
            <a:ext cx="407377" cy="284173"/>
          </a:xfrm>
          <a:prstGeom prst="line">
            <a:avLst/>
          </a:prstGeom>
        </p:spPr>
        <p:style>
          <a:lnRef idx="1">
            <a:schemeClr val="accent1"/>
          </a:lnRef>
          <a:fillRef idx="0">
            <a:schemeClr val="accent1"/>
          </a:fillRef>
          <a:effectRef idx="0">
            <a:schemeClr val="accent1"/>
          </a:effectRef>
          <a:fontRef idx="minor">
            <a:schemeClr val="tx1"/>
          </a:fontRef>
        </p:style>
      </p:cxnSp>
      <p:sp>
        <p:nvSpPr>
          <p:cNvPr id="83" name="Oval 82">
            <a:extLst>
              <a:ext uri="{FF2B5EF4-FFF2-40B4-BE49-F238E27FC236}">
                <a16:creationId xmlns:a16="http://schemas.microsoft.com/office/drawing/2014/main" id="{7D199168-91CA-4262-982F-B3D523B6D65F}"/>
              </a:ext>
            </a:extLst>
          </p:cNvPr>
          <p:cNvSpPr/>
          <p:nvPr/>
        </p:nvSpPr>
        <p:spPr>
          <a:xfrm>
            <a:off x="6048152" y="495711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84" name="Straight Connector 83">
            <a:extLst>
              <a:ext uri="{FF2B5EF4-FFF2-40B4-BE49-F238E27FC236}">
                <a16:creationId xmlns:a16="http://schemas.microsoft.com/office/drawing/2014/main" id="{99C1963B-420D-4EE4-A870-BF764DB68E68}"/>
              </a:ext>
            </a:extLst>
          </p:cNvPr>
          <p:cNvCxnSpPr>
            <a:endCxn id="83" idx="1"/>
          </p:cNvCxnSpPr>
          <p:nvPr/>
        </p:nvCxnSpPr>
        <p:spPr>
          <a:xfrm>
            <a:off x="5785898" y="4558581"/>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85" name="Oval 84">
            <a:extLst>
              <a:ext uri="{FF2B5EF4-FFF2-40B4-BE49-F238E27FC236}">
                <a16:creationId xmlns:a16="http://schemas.microsoft.com/office/drawing/2014/main" id="{C34B3454-C959-496C-8DBB-A5E41508B74D}"/>
              </a:ext>
            </a:extLst>
          </p:cNvPr>
          <p:cNvSpPr/>
          <p:nvPr/>
        </p:nvSpPr>
        <p:spPr>
          <a:xfrm>
            <a:off x="6590138" y="497102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86" name="Straight Connector 85">
            <a:extLst>
              <a:ext uri="{FF2B5EF4-FFF2-40B4-BE49-F238E27FC236}">
                <a16:creationId xmlns:a16="http://schemas.microsoft.com/office/drawing/2014/main" id="{F9F4C211-F575-48D2-8F9B-5246D5D32D6E}"/>
              </a:ext>
            </a:extLst>
          </p:cNvPr>
          <p:cNvCxnSpPr>
            <a:cxnSpLocks/>
            <a:stCxn id="85" idx="0"/>
            <a:endCxn id="77" idx="4"/>
          </p:cNvCxnSpPr>
          <p:nvPr/>
        </p:nvCxnSpPr>
        <p:spPr>
          <a:xfrm flipV="1">
            <a:off x="6812447" y="4672938"/>
            <a:ext cx="256968" cy="2980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78EDC04-D11B-4644-83DE-0B769FBB44D4}"/>
              </a:ext>
            </a:extLst>
          </p:cNvPr>
          <p:cNvCxnSpPr/>
          <p:nvPr/>
        </p:nvCxnSpPr>
        <p:spPr>
          <a:xfrm>
            <a:off x="430823" y="3270129"/>
            <a:ext cx="11465169" cy="21190"/>
          </a:xfrm>
          <a:prstGeom prst="line">
            <a:avLst/>
          </a:prstGeom>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3E74A882-7E44-4006-843E-9954B2D291C2}"/>
              </a:ext>
            </a:extLst>
          </p:cNvPr>
          <p:cNvSpPr txBox="1"/>
          <p:nvPr/>
        </p:nvSpPr>
        <p:spPr>
          <a:xfrm>
            <a:off x="7997907" y="3604846"/>
            <a:ext cx="1867062" cy="1477328"/>
          </a:xfrm>
          <a:prstGeom prst="rect">
            <a:avLst/>
          </a:prstGeom>
          <a:noFill/>
        </p:spPr>
        <p:txBody>
          <a:bodyPr wrap="square" rtlCol="0">
            <a:spAutoFit/>
          </a:bodyPr>
          <a:lstStyle/>
          <a:p>
            <a:r>
              <a:rPr lang="en-ZA" b="1" dirty="0"/>
              <a:t>Very important: </a:t>
            </a:r>
            <a:r>
              <a:rPr lang="en-ZA" dirty="0"/>
              <a:t>Not complete because needs to be filed as far left as possible first.</a:t>
            </a:r>
          </a:p>
        </p:txBody>
      </p:sp>
      <p:cxnSp>
        <p:nvCxnSpPr>
          <p:cNvPr id="100" name="Straight Connector 99">
            <a:extLst>
              <a:ext uri="{FF2B5EF4-FFF2-40B4-BE49-F238E27FC236}">
                <a16:creationId xmlns:a16="http://schemas.microsoft.com/office/drawing/2014/main" id="{922AB806-D8F3-4F9C-B453-5CBCC309A001}"/>
              </a:ext>
            </a:extLst>
          </p:cNvPr>
          <p:cNvCxnSpPr/>
          <p:nvPr/>
        </p:nvCxnSpPr>
        <p:spPr>
          <a:xfrm>
            <a:off x="363415" y="5844719"/>
            <a:ext cx="11465169" cy="2119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8043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binary tree ?</a:t>
            </a:r>
          </a:p>
        </p:txBody>
      </p:sp>
      <p:graphicFrame>
        <p:nvGraphicFramePr>
          <p:cNvPr id="39" name="Table 39">
            <a:extLst>
              <a:ext uri="{FF2B5EF4-FFF2-40B4-BE49-F238E27FC236}">
                <a16:creationId xmlns:a16="http://schemas.microsoft.com/office/drawing/2014/main" id="{4FE67A96-106A-4C18-8C9B-640AE49A7060}"/>
              </a:ext>
            </a:extLst>
          </p:cNvPr>
          <p:cNvGraphicFramePr>
            <a:graphicFrameLocks noGrp="1"/>
          </p:cNvGraphicFramePr>
          <p:nvPr>
            <p:ph idx="1"/>
            <p:extLst>
              <p:ext uri="{D42A27DB-BD31-4B8C-83A1-F6EECF244321}">
                <p14:modId xmlns:p14="http://schemas.microsoft.com/office/powerpoint/2010/main" val="2820484134"/>
              </p:ext>
            </p:extLst>
          </p:nvPr>
        </p:nvGraphicFramePr>
        <p:xfrm>
          <a:off x="8546634" y="1690688"/>
          <a:ext cx="1337343" cy="370840"/>
        </p:xfrm>
        <a:graphic>
          <a:graphicData uri="http://schemas.openxmlformats.org/drawingml/2006/table">
            <a:tbl>
              <a:tblPr firstRow="1" bandRow="1">
                <a:tableStyleId>{5C22544A-7EE6-4342-B048-85BDC9FD1C3A}</a:tableStyleId>
              </a:tblPr>
              <a:tblGrid>
                <a:gridCol w="445781">
                  <a:extLst>
                    <a:ext uri="{9D8B030D-6E8A-4147-A177-3AD203B41FA5}">
                      <a16:colId xmlns:a16="http://schemas.microsoft.com/office/drawing/2014/main" val="4039482885"/>
                    </a:ext>
                  </a:extLst>
                </a:gridCol>
                <a:gridCol w="445781">
                  <a:extLst>
                    <a:ext uri="{9D8B030D-6E8A-4147-A177-3AD203B41FA5}">
                      <a16:colId xmlns:a16="http://schemas.microsoft.com/office/drawing/2014/main" val="5296541"/>
                    </a:ext>
                  </a:extLst>
                </a:gridCol>
                <a:gridCol w="445781">
                  <a:extLst>
                    <a:ext uri="{9D8B030D-6E8A-4147-A177-3AD203B41FA5}">
                      <a16:colId xmlns:a16="http://schemas.microsoft.com/office/drawing/2014/main" val="2939321405"/>
                    </a:ext>
                  </a:extLst>
                </a:gridCol>
              </a:tblGrid>
              <a:tr h="370840">
                <a:tc>
                  <a:txBody>
                    <a:bodyPr/>
                    <a:lstStyle/>
                    <a:p>
                      <a:endParaRPr lang="en-ZA"/>
                    </a:p>
                  </a:txBody>
                  <a:tcPr/>
                </a:tc>
                <a:tc>
                  <a:txBody>
                    <a:bodyPr/>
                    <a:lstStyle/>
                    <a:p>
                      <a:pPr algn="ctr"/>
                      <a:r>
                        <a:rPr lang="en-ZA" dirty="0"/>
                        <a:t>5</a:t>
                      </a:r>
                    </a:p>
                  </a:txBody>
                  <a:tcPr/>
                </a:tc>
                <a:tc>
                  <a:txBody>
                    <a:bodyPr/>
                    <a:lstStyle/>
                    <a:p>
                      <a:endParaRPr lang="en-ZA" dirty="0"/>
                    </a:p>
                  </a:txBody>
                  <a:tcPr/>
                </a:tc>
                <a:extLst>
                  <a:ext uri="{0D108BD9-81ED-4DB2-BD59-A6C34878D82A}">
                    <a16:rowId xmlns:a16="http://schemas.microsoft.com/office/drawing/2014/main" val="658289723"/>
                  </a:ext>
                </a:extLst>
              </a:tr>
            </a:tbl>
          </a:graphicData>
        </a:graphic>
      </p:graphicFrame>
      <p:sp>
        <p:nvSpPr>
          <p:cNvPr id="6" name="Oval 5">
            <a:extLst>
              <a:ext uri="{FF2B5EF4-FFF2-40B4-BE49-F238E27FC236}">
                <a16:creationId xmlns:a16="http://schemas.microsoft.com/office/drawing/2014/main" id="{DE1BAE21-F040-4EFE-976A-5D0F208FDBB4}"/>
              </a:ext>
            </a:extLst>
          </p:cNvPr>
          <p:cNvSpPr/>
          <p:nvPr/>
        </p:nvSpPr>
        <p:spPr>
          <a:xfrm>
            <a:off x="2453778" y="188161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7" name="Oval 6">
            <a:extLst>
              <a:ext uri="{FF2B5EF4-FFF2-40B4-BE49-F238E27FC236}">
                <a16:creationId xmlns:a16="http://schemas.microsoft.com/office/drawing/2014/main" id="{A3722FD2-E2AC-4211-B6B3-21D2F4CCCCD8}"/>
              </a:ext>
            </a:extLst>
          </p:cNvPr>
          <p:cNvSpPr/>
          <p:nvPr/>
        </p:nvSpPr>
        <p:spPr>
          <a:xfrm>
            <a:off x="3095536" y="264532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8" name="Oval 7">
            <a:extLst>
              <a:ext uri="{FF2B5EF4-FFF2-40B4-BE49-F238E27FC236}">
                <a16:creationId xmlns:a16="http://schemas.microsoft.com/office/drawing/2014/main" id="{0BACE121-3629-45CA-8E8D-BFFF97096640}"/>
              </a:ext>
            </a:extLst>
          </p:cNvPr>
          <p:cNvSpPr/>
          <p:nvPr/>
        </p:nvSpPr>
        <p:spPr>
          <a:xfrm>
            <a:off x="1691426" y="264532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0" name="Straight Connector 9">
            <a:extLst>
              <a:ext uri="{FF2B5EF4-FFF2-40B4-BE49-F238E27FC236}">
                <a16:creationId xmlns:a16="http://schemas.microsoft.com/office/drawing/2014/main" id="{EE2D1512-8DAF-4396-B0B5-536CEC4E8958}"/>
              </a:ext>
            </a:extLst>
          </p:cNvPr>
          <p:cNvCxnSpPr>
            <a:stCxn id="6" idx="3"/>
            <a:endCxn id="8" idx="7"/>
          </p:cNvCxnSpPr>
          <p:nvPr/>
        </p:nvCxnSpPr>
        <p:spPr>
          <a:xfrm flipH="1">
            <a:off x="2070930" y="2246798"/>
            <a:ext cx="447961" cy="46118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FFBBF4D-BA8D-4428-9326-90982BDF4D89}"/>
              </a:ext>
            </a:extLst>
          </p:cNvPr>
          <p:cNvCxnSpPr>
            <a:stCxn id="6" idx="5"/>
            <a:endCxn id="7" idx="1"/>
          </p:cNvCxnSpPr>
          <p:nvPr/>
        </p:nvCxnSpPr>
        <p:spPr>
          <a:xfrm>
            <a:off x="2833282" y="2246798"/>
            <a:ext cx="327367" cy="461186"/>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Picture 21" descr="A tree in front of a body of water&#10;&#10;Description automatically generated">
            <a:extLst>
              <a:ext uri="{FF2B5EF4-FFF2-40B4-BE49-F238E27FC236}">
                <a16:creationId xmlns:a16="http://schemas.microsoft.com/office/drawing/2014/main" id="{8D368D38-172D-4973-AA00-88AE42CAB0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62488" y="203559"/>
            <a:ext cx="2105637" cy="1403758"/>
          </a:xfrm>
          <a:prstGeom prst="rect">
            <a:avLst/>
          </a:prstGeom>
        </p:spPr>
      </p:pic>
      <p:sp>
        <p:nvSpPr>
          <p:cNvPr id="26" name="Oval 25">
            <a:extLst>
              <a:ext uri="{FF2B5EF4-FFF2-40B4-BE49-F238E27FC236}">
                <a16:creationId xmlns:a16="http://schemas.microsoft.com/office/drawing/2014/main" id="{CABA5FFD-5170-4D42-B0B4-EAD036C16844}"/>
              </a:ext>
            </a:extLst>
          </p:cNvPr>
          <p:cNvSpPr/>
          <p:nvPr/>
        </p:nvSpPr>
        <p:spPr>
          <a:xfrm>
            <a:off x="1125168" y="342900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27" name="Oval 26">
            <a:extLst>
              <a:ext uri="{FF2B5EF4-FFF2-40B4-BE49-F238E27FC236}">
                <a16:creationId xmlns:a16="http://schemas.microsoft.com/office/drawing/2014/main" id="{BEEC5DBB-9E79-4631-9A02-1619F70802C9}"/>
              </a:ext>
            </a:extLst>
          </p:cNvPr>
          <p:cNvSpPr/>
          <p:nvPr/>
        </p:nvSpPr>
        <p:spPr>
          <a:xfrm>
            <a:off x="1906742" y="41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28" name="Oval 27">
            <a:extLst>
              <a:ext uri="{FF2B5EF4-FFF2-40B4-BE49-F238E27FC236}">
                <a16:creationId xmlns:a16="http://schemas.microsoft.com/office/drawing/2014/main" id="{2BB6139B-94F8-4747-968D-366509215FC7}"/>
              </a:ext>
            </a:extLst>
          </p:cNvPr>
          <p:cNvSpPr/>
          <p:nvPr/>
        </p:nvSpPr>
        <p:spPr>
          <a:xfrm>
            <a:off x="272287" y="416163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29" name="Straight Connector 28">
            <a:extLst>
              <a:ext uri="{FF2B5EF4-FFF2-40B4-BE49-F238E27FC236}">
                <a16:creationId xmlns:a16="http://schemas.microsoft.com/office/drawing/2014/main" id="{410FDE92-D75B-49B0-AB38-520324EFA80D}"/>
              </a:ext>
            </a:extLst>
          </p:cNvPr>
          <p:cNvCxnSpPr>
            <a:stCxn id="26" idx="3"/>
            <a:endCxn id="28" idx="7"/>
          </p:cNvCxnSpPr>
          <p:nvPr/>
        </p:nvCxnSpPr>
        <p:spPr>
          <a:xfrm flipH="1">
            <a:off x="651791" y="3794183"/>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CFC9EF-C4D7-4377-B420-8148C1CFB9AB}"/>
              </a:ext>
            </a:extLst>
          </p:cNvPr>
          <p:cNvCxnSpPr>
            <a:stCxn id="26" idx="5"/>
            <a:endCxn id="27" idx="1"/>
          </p:cNvCxnSpPr>
          <p:nvPr/>
        </p:nvCxnSpPr>
        <p:spPr>
          <a:xfrm>
            <a:off x="1504672" y="3794183"/>
            <a:ext cx="467183"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8CE5745-BC21-4514-8152-D9F18AA05CDA}"/>
              </a:ext>
            </a:extLst>
          </p:cNvPr>
          <p:cNvCxnSpPr>
            <a:cxnSpLocks/>
            <a:stCxn id="8" idx="3"/>
          </p:cNvCxnSpPr>
          <p:nvPr/>
        </p:nvCxnSpPr>
        <p:spPr>
          <a:xfrm flipH="1">
            <a:off x="1384079" y="3010511"/>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A457313E-0944-40B2-A154-61728817FD5E}"/>
              </a:ext>
            </a:extLst>
          </p:cNvPr>
          <p:cNvSpPr/>
          <p:nvPr/>
        </p:nvSpPr>
        <p:spPr>
          <a:xfrm>
            <a:off x="3723184" y="349966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sp>
        <p:nvSpPr>
          <p:cNvPr id="34" name="Oval 33">
            <a:extLst>
              <a:ext uri="{FF2B5EF4-FFF2-40B4-BE49-F238E27FC236}">
                <a16:creationId xmlns:a16="http://schemas.microsoft.com/office/drawing/2014/main" id="{0777B514-3B84-4D36-9E99-908D460FA6FA}"/>
              </a:ext>
            </a:extLst>
          </p:cNvPr>
          <p:cNvSpPr/>
          <p:nvPr/>
        </p:nvSpPr>
        <p:spPr>
          <a:xfrm>
            <a:off x="4504758" y="423229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sp>
        <p:nvSpPr>
          <p:cNvPr id="35" name="Oval 34">
            <a:extLst>
              <a:ext uri="{FF2B5EF4-FFF2-40B4-BE49-F238E27FC236}">
                <a16:creationId xmlns:a16="http://schemas.microsoft.com/office/drawing/2014/main" id="{226DAF20-1F28-4784-B1AD-B8D368B28EA7}"/>
              </a:ext>
            </a:extLst>
          </p:cNvPr>
          <p:cNvSpPr/>
          <p:nvPr/>
        </p:nvSpPr>
        <p:spPr>
          <a:xfrm>
            <a:off x="2870303" y="423229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36" name="Straight Connector 35">
            <a:extLst>
              <a:ext uri="{FF2B5EF4-FFF2-40B4-BE49-F238E27FC236}">
                <a16:creationId xmlns:a16="http://schemas.microsoft.com/office/drawing/2014/main" id="{CBF29F67-FD1F-4FEF-B916-9016FADAAAA6}"/>
              </a:ext>
            </a:extLst>
          </p:cNvPr>
          <p:cNvCxnSpPr>
            <a:stCxn id="33" idx="3"/>
            <a:endCxn id="35" idx="7"/>
          </p:cNvCxnSpPr>
          <p:nvPr/>
        </p:nvCxnSpPr>
        <p:spPr>
          <a:xfrm flipH="1">
            <a:off x="3249807" y="3864843"/>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7F71212-F8E0-450D-BD93-F22EA1628D97}"/>
              </a:ext>
            </a:extLst>
          </p:cNvPr>
          <p:cNvCxnSpPr>
            <a:stCxn id="33" idx="5"/>
            <a:endCxn id="34" idx="1"/>
          </p:cNvCxnSpPr>
          <p:nvPr/>
        </p:nvCxnSpPr>
        <p:spPr>
          <a:xfrm>
            <a:off x="4102688" y="3864843"/>
            <a:ext cx="467183"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5F8FD90-BF3C-467B-907C-A99B5A70718D}"/>
              </a:ext>
            </a:extLst>
          </p:cNvPr>
          <p:cNvCxnSpPr>
            <a:cxnSpLocks/>
            <a:stCxn id="7" idx="5"/>
          </p:cNvCxnSpPr>
          <p:nvPr/>
        </p:nvCxnSpPr>
        <p:spPr>
          <a:xfrm>
            <a:off x="3475040" y="3010511"/>
            <a:ext cx="507055" cy="559809"/>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41" name="Table 39">
            <a:extLst>
              <a:ext uri="{FF2B5EF4-FFF2-40B4-BE49-F238E27FC236}">
                <a16:creationId xmlns:a16="http://schemas.microsoft.com/office/drawing/2014/main" id="{EF501F38-7CA7-486C-A79F-4D554D3DE027}"/>
              </a:ext>
            </a:extLst>
          </p:cNvPr>
          <p:cNvGraphicFramePr>
            <a:graphicFrameLocks/>
          </p:cNvGraphicFramePr>
          <p:nvPr>
            <p:extLst>
              <p:ext uri="{D42A27DB-BD31-4B8C-83A1-F6EECF244321}">
                <p14:modId xmlns:p14="http://schemas.microsoft.com/office/powerpoint/2010/main" val="2864281190"/>
              </p:ext>
            </p:extLst>
          </p:nvPr>
        </p:nvGraphicFramePr>
        <p:xfrm>
          <a:off x="10121070" y="2459908"/>
          <a:ext cx="1337343" cy="370840"/>
        </p:xfrm>
        <a:graphic>
          <a:graphicData uri="http://schemas.openxmlformats.org/drawingml/2006/table">
            <a:tbl>
              <a:tblPr firstRow="1" bandRow="1">
                <a:tableStyleId>{5C22544A-7EE6-4342-B048-85BDC9FD1C3A}</a:tableStyleId>
              </a:tblPr>
              <a:tblGrid>
                <a:gridCol w="445781">
                  <a:extLst>
                    <a:ext uri="{9D8B030D-6E8A-4147-A177-3AD203B41FA5}">
                      <a16:colId xmlns:a16="http://schemas.microsoft.com/office/drawing/2014/main" val="4039482885"/>
                    </a:ext>
                  </a:extLst>
                </a:gridCol>
                <a:gridCol w="445781">
                  <a:extLst>
                    <a:ext uri="{9D8B030D-6E8A-4147-A177-3AD203B41FA5}">
                      <a16:colId xmlns:a16="http://schemas.microsoft.com/office/drawing/2014/main" val="5296541"/>
                    </a:ext>
                  </a:extLst>
                </a:gridCol>
                <a:gridCol w="445781">
                  <a:extLst>
                    <a:ext uri="{9D8B030D-6E8A-4147-A177-3AD203B41FA5}">
                      <a16:colId xmlns:a16="http://schemas.microsoft.com/office/drawing/2014/main" val="2939321405"/>
                    </a:ext>
                  </a:extLst>
                </a:gridCol>
              </a:tblGrid>
              <a:tr h="370840">
                <a:tc>
                  <a:txBody>
                    <a:bodyPr/>
                    <a:lstStyle/>
                    <a:p>
                      <a:endParaRPr lang="en-ZA"/>
                    </a:p>
                  </a:txBody>
                  <a:tcPr/>
                </a:tc>
                <a:tc>
                  <a:txBody>
                    <a:bodyPr/>
                    <a:lstStyle/>
                    <a:p>
                      <a:pPr algn="ctr"/>
                      <a:r>
                        <a:rPr lang="en-ZA" dirty="0"/>
                        <a:t>2</a:t>
                      </a:r>
                    </a:p>
                  </a:txBody>
                  <a:tcPr/>
                </a:tc>
                <a:tc>
                  <a:txBody>
                    <a:bodyPr/>
                    <a:lstStyle/>
                    <a:p>
                      <a:endParaRPr lang="en-ZA" dirty="0"/>
                    </a:p>
                  </a:txBody>
                  <a:tcPr/>
                </a:tc>
                <a:extLst>
                  <a:ext uri="{0D108BD9-81ED-4DB2-BD59-A6C34878D82A}">
                    <a16:rowId xmlns:a16="http://schemas.microsoft.com/office/drawing/2014/main" val="658289723"/>
                  </a:ext>
                </a:extLst>
              </a:tr>
            </a:tbl>
          </a:graphicData>
        </a:graphic>
      </p:graphicFrame>
      <p:graphicFrame>
        <p:nvGraphicFramePr>
          <p:cNvPr id="42" name="Table 39">
            <a:extLst>
              <a:ext uri="{FF2B5EF4-FFF2-40B4-BE49-F238E27FC236}">
                <a16:creationId xmlns:a16="http://schemas.microsoft.com/office/drawing/2014/main" id="{77C211DE-7BBD-4A13-AA5E-40ED00474E20}"/>
              </a:ext>
            </a:extLst>
          </p:cNvPr>
          <p:cNvGraphicFramePr>
            <a:graphicFrameLocks/>
          </p:cNvGraphicFramePr>
          <p:nvPr>
            <p:extLst>
              <p:ext uri="{D42A27DB-BD31-4B8C-83A1-F6EECF244321}">
                <p14:modId xmlns:p14="http://schemas.microsoft.com/office/powerpoint/2010/main" val="4098707073"/>
              </p:ext>
            </p:extLst>
          </p:nvPr>
        </p:nvGraphicFramePr>
        <p:xfrm>
          <a:off x="6638988" y="2459908"/>
          <a:ext cx="1337343" cy="370840"/>
        </p:xfrm>
        <a:graphic>
          <a:graphicData uri="http://schemas.openxmlformats.org/drawingml/2006/table">
            <a:tbl>
              <a:tblPr firstRow="1" bandRow="1">
                <a:tableStyleId>{5C22544A-7EE6-4342-B048-85BDC9FD1C3A}</a:tableStyleId>
              </a:tblPr>
              <a:tblGrid>
                <a:gridCol w="445781">
                  <a:extLst>
                    <a:ext uri="{9D8B030D-6E8A-4147-A177-3AD203B41FA5}">
                      <a16:colId xmlns:a16="http://schemas.microsoft.com/office/drawing/2014/main" val="4039482885"/>
                    </a:ext>
                  </a:extLst>
                </a:gridCol>
                <a:gridCol w="445781">
                  <a:extLst>
                    <a:ext uri="{9D8B030D-6E8A-4147-A177-3AD203B41FA5}">
                      <a16:colId xmlns:a16="http://schemas.microsoft.com/office/drawing/2014/main" val="5296541"/>
                    </a:ext>
                  </a:extLst>
                </a:gridCol>
                <a:gridCol w="445781">
                  <a:extLst>
                    <a:ext uri="{9D8B030D-6E8A-4147-A177-3AD203B41FA5}">
                      <a16:colId xmlns:a16="http://schemas.microsoft.com/office/drawing/2014/main" val="2939321405"/>
                    </a:ext>
                  </a:extLst>
                </a:gridCol>
              </a:tblGrid>
              <a:tr h="370840">
                <a:tc>
                  <a:txBody>
                    <a:bodyPr/>
                    <a:lstStyle/>
                    <a:p>
                      <a:endParaRPr lang="en-ZA"/>
                    </a:p>
                  </a:txBody>
                  <a:tcPr/>
                </a:tc>
                <a:tc>
                  <a:txBody>
                    <a:bodyPr/>
                    <a:lstStyle/>
                    <a:p>
                      <a:pPr algn="ctr"/>
                      <a:r>
                        <a:rPr lang="en-ZA" dirty="0"/>
                        <a:t>3</a:t>
                      </a:r>
                    </a:p>
                  </a:txBody>
                  <a:tcPr/>
                </a:tc>
                <a:tc>
                  <a:txBody>
                    <a:bodyPr/>
                    <a:lstStyle/>
                    <a:p>
                      <a:endParaRPr lang="en-ZA" dirty="0"/>
                    </a:p>
                  </a:txBody>
                  <a:tcPr/>
                </a:tc>
                <a:extLst>
                  <a:ext uri="{0D108BD9-81ED-4DB2-BD59-A6C34878D82A}">
                    <a16:rowId xmlns:a16="http://schemas.microsoft.com/office/drawing/2014/main" val="658289723"/>
                  </a:ext>
                </a:extLst>
              </a:tr>
            </a:tbl>
          </a:graphicData>
        </a:graphic>
      </p:graphicFrame>
      <p:graphicFrame>
        <p:nvGraphicFramePr>
          <p:cNvPr id="43" name="Table 39">
            <a:extLst>
              <a:ext uri="{FF2B5EF4-FFF2-40B4-BE49-F238E27FC236}">
                <a16:creationId xmlns:a16="http://schemas.microsoft.com/office/drawing/2014/main" id="{6256B81E-FDF9-46A1-9107-90DA5D6D5B1A}"/>
              </a:ext>
            </a:extLst>
          </p:cNvPr>
          <p:cNvGraphicFramePr>
            <a:graphicFrameLocks/>
          </p:cNvGraphicFramePr>
          <p:nvPr>
            <p:extLst>
              <p:ext uri="{D42A27DB-BD31-4B8C-83A1-F6EECF244321}">
                <p14:modId xmlns:p14="http://schemas.microsoft.com/office/powerpoint/2010/main" val="204947932"/>
              </p:ext>
            </p:extLst>
          </p:nvPr>
        </p:nvGraphicFramePr>
        <p:xfrm>
          <a:off x="5733424" y="3314240"/>
          <a:ext cx="1337343" cy="370840"/>
        </p:xfrm>
        <a:graphic>
          <a:graphicData uri="http://schemas.openxmlformats.org/drawingml/2006/table">
            <a:tbl>
              <a:tblPr firstRow="1" bandRow="1">
                <a:tableStyleId>{5C22544A-7EE6-4342-B048-85BDC9FD1C3A}</a:tableStyleId>
              </a:tblPr>
              <a:tblGrid>
                <a:gridCol w="445781">
                  <a:extLst>
                    <a:ext uri="{9D8B030D-6E8A-4147-A177-3AD203B41FA5}">
                      <a16:colId xmlns:a16="http://schemas.microsoft.com/office/drawing/2014/main" val="4039482885"/>
                    </a:ext>
                  </a:extLst>
                </a:gridCol>
                <a:gridCol w="445781">
                  <a:extLst>
                    <a:ext uri="{9D8B030D-6E8A-4147-A177-3AD203B41FA5}">
                      <a16:colId xmlns:a16="http://schemas.microsoft.com/office/drawing/2014/main" val="5296541"/>
                    </a:ext>
                  </a:extLst>
                </a:gridCol>
                <a:gridCol w="445781">
                  <a:extLst>
                    <a:ext uri="{9D8B030D-6E8A-4147-A177-3AD203B41FA5}">
                      <a16:colId xmlns:a16="http://schemas.microsoft.com/office/drawing/2014/main" val="2939321405"/>
                    </a:ext>
                  </a:extLst>
                </a:gridCol>
              </a:tblGrid>
              <a:tr h="370840">
                <a:tc>
                  <a:txBody>
                    <a:bodyPr/>
                    <a:lstStyle/>
                    <a:p>
                      <a:endParaRPr lang="en-ZA"/>
                    </a:p>
                  </a:txBody>
                  <a:tcPr/>
                </a:tc>
                <a:tc>
                  <a:txBody>
                    <a:bodyPr/>
                    <a:lstStyle/>
                    <a:p>
                      <a:pPr algn="ctr"/>
                      <a:r>
                        <a:rPr lang="en-ZA" dirty="0"/>
                        <a:t>2</a:t>
                      </a:r>
                    </a:p>
                  </a:txBody>
                  <a:tcPr/>
                </a:tc>
                <a:tc>
                  <a:txBody>
                    <a:bodyPr/>
                    <a:lstStyle/>
                    <a:p>
                      <a:endParaRPr lang="en-ZA" dirty="0"/>
                    </a:p>
                  </a:txBody>
                  <a:tcPr/>
                </a:tc>
                <a:extLst>
                  <a:ext uri="{0D108BD9-81ED-4DB2-BD59-A6C34878D82A}">
                    <a16:rowId xmlns:a16="http://schemas.microsoft.com/office/drawing/2014/main" val="658289723"/>
                  </a:ext>
                </a:extLst>
              </a:tr>
            </a:tbl>
          </a:graphicData>
        </a:graphic>
      </p:graphicFrame>
      <p:graphicFrame>
        <p:nvGraphicFramePr>
          <p:cNvPr id="44" name="Table 39">
            <a:extLst>
              <a:ext uri="{FF2B5EF4-FFF2-40B4-BE49-F238E27FC236}">
                <a16:creationId xmlns:a16="http://schemas.microsoft.com/office/drawing/2014/main" id="{17BB4C83-4C75-48E4-9C37-F9D6C0AFFBC7}"/>
              </a:ext>
            </a:extLst>
          </p:cNvPr>
          <p:cNvGraphicFramePr>
            <a:graphicFrameLocks/>
          </p:cNvGraphicFramePr>
          <p:nvPr>
            <p:extLst>
              <p:ext uri="{D42A27DB-BD31-4B8C-83A1-F6EECF244321}">
                <p14:modId xmlns:p14="http://schemas.microsoft.com/office/powerpoint/2010/main" val="1253403777"/>
              </p:ext>
            </p:extLst>
          </p:nvPr>
        </p:nvGraphicFramePr>
        <p:xfrm>
          <a:off x="9775974" y="3342739"/>
          <a:ext cx="1337343" cy="370840"/>
        </p:xfrm>
        <a:graphic>
          <a:graphicData uri="http://schemas.openxmlformats.org/drawingml/2006/table">
            <a:tbl>
              <a:tblPr firstRow="1" bandRow="1">
                <a:tableStyleId>{5C22544A-7EE6-4342-B048-85BDC9FD1C3A}</a:tableStyleId>
              </a:tblPr>
              <a:tblGrid>
                <a:gridCol w="445781">
                  <a:extLst>
                    <a:ext uri="{9D8B030D-6E8A-4147-A177-3AD203B41FA5}">
                      <a16:colId xmlns:a16="http://schemas.microsoft.com/office/drawing/2014/main" val="4039482885"/>
                    </a:ext>
                  </a:extLst>
                </a:gridCol>
                <a:gridCol w="445781">
                  <a:extLst>
                    <a:ext uri="{9D8B030D-6E8A-4147-A177-3AD203B41FA5}">
                      <a16:colId xmlns:a16="http://schemas.microsoft.com/office/drawing/2014/main" val="5296541"/>
                    </a:ext>
                  </a:extLst>
                </a:gridCol>
                <a:gridCol w="445781">
                  <a:extLst>
                    <a:ext uri="{9D8B030D-6E8A-4147-A177-3AD203B41FA5}">
                      <a16:colId xmlns:a16="http://schemas.microsoft.com/office/drawing/2014/main" val="2939321405"/>
                    </a:ext>
                  </a:extLst>
                </a:gridCol>
              </a:tblGrid>
              <a:tr h="370840">
                <a:tc>
                  <a:txBody>
                    <a:bodyPr/>
                    <a:lstStyle/>
                    <a:p>
                      <a:endParaRPr lang="en-ZA"/>
                    </a:p>
                  </a:txBody>
                  <a:tcPr/>
                </a:tc>
                <a:tc>
                  <a:txBody>
                    <a:bodyPr/>
                    <a:lstStyle/>
                    <a:p>
                      <a:pPr algn="ctr"/>
                      <a:r>
                        <a:rPr lang="en-ZA" dirty="0"/>
                        <a:t>3</a:t>
                      </a:r>
                    </a:p>
                  </a:txBody>
                  <a:tcPr/>
                </a:tc>
                <a:tc>
                  <a:txBody>
                    <a:bodyPr/>
                    <a:lstStyle/>
                    <a:p>
                      <a:endParaRPr lang="en-ZA" dirty="0"/>
                    </a:p>
                  </a:txBody>
                  <a:tcPr/>
                </a:tc>
                <a:extLst>
                  <a:ext uri="{0D108BD9-81ED-4DB2-BD59-A6C34878D82A}">
                    <a16:rowId xmlns:a16="http://schemas.microsoft.com/office/drawing/2014/main" val="658289723"/>
                  </a:ext>
                </a:extLst>
              </a:tr>
            </a:tbl>
          </a:graphicData>
        </a:graphic>
      </p:graphicFrame>
      <p:graphicFrame>
        <p:nvGraphicFramePr>
          <p:cNvPr id="45" name="Table 39">
            <a:extLst>
              <a:ext uri="{FF2B5EF4-FFF2-40B4-BE49-F238E27FC236}">
                <a16:creationId xmlns:a16="http://schemas.microsoft.com/office/drawing/2014/main" id="{DCD4F6E4-C5DD-44D8-B880-482AB82619C7}"/>
              </a:ext>
            </a:extLst>
          </p:cNvPr>
          <p:cNvGraphicFramePr>
            <a:graphicFrameLocks/>
          </p:cNvGraphicFramePr>
          <p:nvPr>
            <p:extLst>
              <p:ext uri="{D42A27DB-BD31-4B8C-83A1-F6EECF244321}">
                <p14:modId xmlns:p14="http://schemas.microsoft.com/office/powerpoint/2010/main" val="604513724"/>
              </p:ext>
            </p:extLst>
          </p:nvPr>
        </p:nvGraphicFramePr>
        <p:xfrm>
          <a:off x="7263980" y="4474717"/>
          <a:ext cx="1337343" cy="370840"/>
        </p:xfrm>
        <a:graphic>
          <a:graphicData uri="http://schemas.openxmlformats.org/drawingml/2006/table">
            <a:tbl>
              <a:tblPr firstRow="1" bandRow="1">
                <a:tableStyleId>{5C22544A-7EE6-4342-B048-85BDC9FD1C3A}</a:tableStyleId>
              </a:tblPr>
              <a:tblGrid>
                <a:gridCol w="445781">
                  <a:extLst>
                    <a:ext uri="{9D8B030D-6E8A-4147-A177-3AD203B41FA5}">
                      <a16:colId xmlns:a16="http://schemas.microsoft.com/office/drawing/2014/main" val="4039482885"/>
                    </a:ext>
                  </a:extLst>
                </a:gridCol>
                <a:gridCol w="445781">
                  <a:extLst>
                    <a:ext uri="{9D8B030D-6E8A-4147-A177-3AD203B41FA5}">
                      <a16:colId xmlns:a16="http://schemas.microsoft.com/office/drawing/2014/main" val="5296541"/>
                    </a:ext>
                  </a:extLst>
                </a:gridCol>
                <a:gridCol w="445781">
                  <a:extLst>
                    <a:ext uri="{9D8B030D-6E8A-4147-A177-3AD203B41FA5}">
                      <a16:colId xmlns:a16="http://schemas.microsoft.com/office/drawing/2014/main" val="2939321405"/>
                    </a:ext>
                  </a:extLst>
                </a:gridCol>
              </a:tblGrid>
              <a:tr h="370840">
                <a:tc>
                  <a:txBody>
                    <a:bodyPr/>
                    <a:lstStyle/>
                    <a:p>
                      <a:endParaRPr lang="en-ZA"/>
                    </a:p>
                  </a:txBody>
                  <a:tcPr/>
                </a:tc>
                <a:tc>
                  <a:txBody>
                    <a:bodyPr/>
                    <a:lstStyle/>
                    <a:p>
                      <a:pPr algn="ctr"/>
                      <a:r>
                        <a:rPr lang="en-ZA" dirty="0"/>
                        <a:t>6</a:t>
                      </a:r>
                    </a:p>
                  </a:txBody>
                  <a:tcPr/>
                </a:tc>
                <a:tc>
                  <a:txBody>
                    <a:bodyPr/>
                    <a:lstStyle/>
                    <a:p>
                      <a:endParaRPr lang="en-ZA" dirty="0"/>
                    </a:p>
                  </a:txBody>
                  <a:tcPr/>
                </a:tc>
                <a:extLst>
                  <a:ext uri="{0D108BD9-81ED-4DB2-BD59-A6C34878D82A}">
                    <a16:rowId xmlns:a16="http://schemas.microsoft.com/office/drawing/2014/main" val="658289723"/>
                  </a:ext>
                </a:extLst>
              </a:tr>
            </a:tbl>
          </a:graphicData>
        </a:graphic>
      </p:graphicFrame>
      <p:graphicFrame>
        <p:nvGraphicFramePr>
          <p:cNvPr id="46" name="Table 39">
            <a:extLst>
              <a:ext uri="{FF2B5EF4-FFF2-40B4-BE49-F238E27FC236}">
                <a16:creationId xmlns:a16="http://schemas.microsoft.com/office/drawing/2014/main" id="{AA60734D-5F1C-4065-99DB-362955C152B5}"/>
              </a:ext>
            </a:extLst>
          </p:cNvPr>
          <p:cNvGraphicFramePr>
            <a:graphicFrameLocks/>
          </p:cNvGraphicFramePr>
          <p:nvPr>
            <p:extLst>
              <p:ext uri="{D42A27DB-BD31-4B8C-83A1-F6EECF244321}">
                <p14:modId xmlns:p14="http://schemas.microsoft.com/office/powerpoint/2010/main" val="1558244296"/>
              </p:ext>
            </p:extLst>
          </p:nvPr>
        </p:nvGraphicFramePr>
        <p:xfrm>
          <a:off x="5429271" y="4454300"/>
          <a:ext cx="1337343" cy="370840"/>
        </p:xfrm>
        <a:graphic>
          <a:graphicData uri="http://schemas.openxmlformats.org/drawingml/2006/table">
            <a:tbl>
              <a:tblPr firstRow="1" bandRow="1">
                <a:tableStyleId>{5C22544A-7EE6-4342-B048-85BDC9FD1C3A}</a:tableStyleId>
              </a:tblPr>
              <a:tblGrid>
                <a:gridCol w="445781">
                  <a:extLst>
                    <a:ext uri="{9D8B030D-6E8A-4147-A177-3AD203B41FA5}">
                      <a16:colId xmlns:a16="http://schemas.microsoft.com/office/drawing/2014/main" val="4039482885"/>
                    </a:ext>
                  </a:extLst>
                </a:gridCol>
                <a:gridCol w="445781">
                  <a:extLst>
                    <a:ext uri="{9D8B030D-6E8A-4147-A177-3AD203B41FA5}">
                      <a16:colId xmlns:a16="http://schemas.microsoft.com/office/drawing/2014/main" val="5296541"/>
                    </a:ext>
                  </a:extLst>
                </a:gridCol>
                <a:gridCol w="445781">
                  <a:extLst>
                    <a:ext uri="{9D8B030D-6E8A-4147-A177-3AD203B41FA5}">
                      <a16:colId xmlns:a16="http://schemas.microsoft.com/office/drawing/2014/main" val="2939321405"/>
                    </a:ext>
                  </a:extLst>
                </a:gridCol>
              </a:tblGrid>
              <a:tr h="370840">
                <a:tc>
                  <a:txBody>
                    <a:bodyPr/>
                    <a:lstStyle/>
                    <a:p>
                      <a:endParaRPr lang="en-ZA"/>
                    </a:p>
                  </a:txBody>
                  <a:tcPr/>
                </a:tc>
                <a:tc>
                  <a:txBody>
                    <a:bodyPr/>
                    <a:lstStyle/>
                    <a:p>
                      <a:pPr algn="ctr"/>
                      <a:r>
                        <a:rPr lang="en-ZA" dirty="0"/>
                        <a:t>2</a:t>
                      </a:r>
                    </a:p>
                  </a:txBody>
                  <a:tcPr/>
                </a:tc>
                <a:tc>
                  <a:txBody>
                    <a:bodyPr/>
                    <a:lstStyle/>
                    <a:p>
                      <a:endParaRPr lang="en-ZA" dirty="0"/>
                    </a:p>
                  </a:txBody>
                  <a:tcPr/>
                </a:tc>
                <a:extLst>
                  <a:ext uri="{0D108BD9-81ED-4DB2-BD59-A6C34878D82A}">
                    <a16:rowId xmlns:a16="http://schemas.microsoft.com/office/drawing/2014/main" val="658289723"/>
                  </a:ext>
                </a:extLst>
              </a:tr>
            </a:tbl>
          </a:graphicData>
        </a:graphic>
      </p:graphicFrame>
      <p:graphicFrame>
        <p:nvGraphicFramePr>
          <p:cNvPr id="47" name="Table 39">
            <a:extLst>
              <a:ext uri="{FF2B5EF4-FFF2-40B4-BE49-F238E27FC236}">
                <a16:creationId xmlns:a16="http://schemas.microsoft.com/office/drawing/2014/main" id="{A2141C9F-7F46-4AE0-BF76-536C4FE37285}"/>
              </a:ext>
            </a:extLst>
          </p:cNvPr>
          <p:cNvGraphicFramePr>
            <a:graphicFrameLocks/>
          </p:cNvGraphicFramePr>
          <p:nvPr>
            <p:extLst>
              <p:ext uri="{D42A27DB-BD31-4B8C-83A1-F6EECF244321}">
                <p14:modId xmlns:p14="http://schemas.microsoft.com/office/powerpoint/2010/main" val="26455069"/>
              </p:ext>
            </p:extLst>
          </p:nvPr>
        </p:nvGraphicFramePr>
        <p:xfrm>
          <a:off x="10898314" y="4474717"/>
          <a:ext cx="1337343" cy="370840"/>
        </p:xfrm>
        <a:graphic>
          <a:graphicData uri="http://schemas.openxmlformats.org/drawingml/2006/table">
            <a:tbl>
              <a:tblPr firstRow="1" bandRow="1">
                <a:tableStyleId>{5C22544A-7EE6-4342-B048-85BDC9FD1C3A}</a:tableStyleId>
              </a:tblPr>
              <a:tblGrid>
                <a:gridCol w="445781">
                  <a:extLst>
                    <a:ext uri="{9D8B030D-6E8A-4147-A177-3AD203B41FA5}">
                      <a16:colId xmlns:a16="http://schemas.microsoft.com/office/drawing/2014/main" val="4039482885"/>
                    </a:ext>
                  </a:extLst>
                </a:gridCol>
                <a:gridCol w="445781">
                  <a:extLst>
                    <a:ext uri="{9D8B030D-6E8A-4147-A177-3AD203B41FA5}">
                      <a16:colId xmlns:a16="http://schemas.microsoft.com/office/drawing/2014/main" val="5296541"/>
                    </a:ext>
                  </a:extLst>
                </a:gridCol>
                <a:gridCol w="445781">
                  <a:extLst>
                    <a:ext uri="{9D8B030D-6E8A-4147-A177-3AD203B41FA5}">
                      <a16:colId xmlns:a16="http://schemas.microsoft.com/office/drawing/2014/main" val="2939321405"/>
                    </a:ext>
                  </a:extLst>
                </a:gridCol>
              </a:tblGrid>
              <a:tr h="370840">
                <a:tc>
                  <a:txBody>
                    <a:bodyPr/>
                    <a:lstStyle/>
                    <a:p>
                      <a:endParaRPr lang="en-ZA"/>
                    </a:p>
                  </a:txBody>
                  <a:tcPr/>
                </a:tc>
                <a:tc>
                  <a:txBody>
                    <a:bodyPr/>
                    <a:lstStyle/>
                    <a:p>
                      <a:pPr algn="ctr"/>
                      <a:r>
                        <a:rPr lang="en-ZA" dirty="0"/>
                        <a:t>4</a:t>
                      </a:r>
                    </a:p>
                  </a:txBody>
                  <a:tcPr/>
                </a:tc>
                <a:tc>
                  <a:txBody>
                    <a:bodyPr/>
                    <a:lstStyle/>
                    <a:p>
                      <a:endParaRPr lang="en-ZA" dirty="0"/>
                    </a:p>
                  </a:txBody>
                  <a:tcPr/>
                </a:tc>
                <a:extLst>
                  <a:ext uri="{0D108BD9-81ED-4DB2-BD59-A6C34878D82A}">
                    <a16:rowId xmlns:a16="http://schemas.microsoft.com/office/drawing/2014/main" val="658289723"/>
                  </a:ext>
                </a:extLst>
              </a:tr>
            </a:tbl>
          </a:graphicData>
        </a:graphic>
      </p:graphicFrame>
      <p:graphicFrame>
        <p:nvGraphicFramePr>
          <p:cNvPr id="48" name="Table 39">
            <a:extLst>
              <a:ext uri="{FF2B5EF4-FFF2-40B4-BE49-F238E27FC236}">
                <a16:creationId xmlns:a16="http://schemas.microsoft.com/office/drawing/2014/main" id="{18B574B1-5713-4E99-A357-A45DCDD50DE2}"/>
              </a:ext>
            </a:extLst>
          </p:cNvPr>
          <p:cNvGraphicFramePr>
            <a:graphicFrameLocks/>
          </p:cNvGraphicFramePr>
          <p:nvPr>
            <p:extLst>
              <p:ext uri="{D42A27DB-BD31-4B8C-83A1-F6EECF244321}">
                <p14:modId xmlns:p14="http://schemas.microsoft.com/office/powerpoint/2010/main" val="223569474"/>
              </p:ext>
            </p:extLst>
          </p:nvPr>
        </p:nvGraphicFramePr>
        <p:xfrm>
          <a:off x="9063605" y="4454300"/>
          <a:ext cx="1337343" cy="370840"/>
        </p:xfrm>
        <a:graphic>
          <a:graphicData uri="http://schemas.openxmlformats.org/drawingml/2006/table">
            <a:tbl>
              <a:tblPr firstRow="1" bandRow="1">
                <a:tableStyleId>{5C22544A-7EE6-4342-B048-85BDC9FD1C3A}</a:tableStyleId>
              </a:tblPr>
              <a:tblGrid>
                <a:gridCol w="445781">
                  <a:extLst>
                    <a:ext uri="{9D8B030D-6E8A-4147-A177-3AD203B41FA5}">
                      <a16:colId xmlns:a16="http://schemas.microsoft.com/office/drawing/2014/main" val="4039482885"/>
                    </a:ext>
                  </a:extLst>
                </a:gridCol>
                <a:gridCol w="445781">
                  <a:extLst>
                    <a:ext uri="{9D8B030D-6E8A-4147-A177-3AD203B41FA5}">
                      <a16:colId xmlns:a16="http://schemas.microsoft.com/office/drawing/2014/main" val="5296541"/>
                    </a:ext>
                  </a:extLst>
                </a:gridCol>
                <a:gridCol w="445781">
                  <a:extLst>
                    <a:ext uri="{9D8B030D-6E8A-4147-A177-3AD203B41FA5}">
                      <a16:colId xmlns:a16="http://schemas.microsoft.com/office/drawing/2014/main" val="2939321405"/>
                    </a:ext>
                  </a:extLst>
                </a:gridCol>
              </a:tblGrid>
              <a:tr h="370840">
                <a:tc>
                  <a:txBody>
                    <a:bodyPr/>
                    <a:lstStyle/>
                    <a:p>
                      <a:endParaRPr lang="en-ZA"/>
                    </a:p>
                  </a:txBody>
                  <a:tcPr/>
                </a:tc>
                <a:tc>
                  <a:txBody>
                    <a:bodyPr/>
                    <a:lstStyle/>
                    <a:p>
                      <a:pPr algn="ctr"/>
                      <a:r>
                        <a:rPr lang="en-ZA" dirty="0"/>
                        <a:t>7</a:t>
                      </a:r>
                    </a:p>
                  </a:txBody>
                  <a:tcPr/>
                </a:tc>
                <a:tc>
                  <a:txBody>
                    <a:bodyPr/>
                    <a:lstStyle/>
                    <a:p>
                      <a:endParaRPr lang="en-ZA" dirty="0"/>
                    </a:p>
                  </a:txBody>
                  <a:tcPr/>
                </a:tc>
                <a:extLst>
                  <a:ext uri="{0D108BD9-81ED-4DB2-BD59-A6C34878D82A}">
                    <a16:rowId xmlns:a16="http://schemas.microsoft.com/office/drawing/2014/main" val="658289723"/>
                  </a:ext>
                </a:extLst>
              </a:tr>
            </a:tbl>
          </a:graphicData>
        </a:graphic>
      </p:graphicFrame>
      <p:cxnSp>
        <p:nvCxnSpPr>
          <p:cNvPr id="50" name="Straight Arrow Connector 49">
            <a:extLst>
              <a:ext uri="{FF2B5EF4-FFF2-40B4-BE49-F238E27FC236}">
                <a16:creationId xmlns:a16="http://schemas.microsoft.com/office/drawing/2014/main" id="{C0B1C56A-AA69-408F-B51C-B67235A9BB3A}"/>
              </a:ext>
            </a:extLst>
          </p:cNvPr>
          <p:cNvCxnSpPr>
            <a:cxnSpLocks/>
            <a:endCxn id="42" idx="0"/>
          </p:cNvCxnSpPr>
          <p:nvPr/>
        </p:nvCxnSpPr>
        <p:spPr>
          <a:xfrm flipH="1">
            <a:off x="7307659" y="1968818"/>
            <a:ext cx="1501229" cy="4910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5804B90C-5655-4018-8BDC-2B07F2833CF0}"/>
              </a:ext>
            </a:extLst>
          </p:cNvPr>
          <p:cNvCxnSpPr>
            <a:endCxn id="41" idx="0"/>
          </p:cNvCxnSpPr>
          <p:nvPr/>
        </p:nvCxnSpPr>
        <p:spPr>
          <a:xfrm>
            <a:off x="9732276" y="2021683"/>
            <a:ext cx="1057465" cy="4382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89EF1202-00FA-4085-A662-FECF2A94CAE5}"/>
              </a:ext>
            </a:extLst>
          </p:cNvPr>
          <p:cNvCxnSpPr>
            <a:endCxn id="43" idx="0"/>
          </p:cNvCxnSpPr>
          <p:nvPr/>
        </p:nvCxnSpPr>
        <p:spPr>
          <a:xfrm flipH="1">
            <a:off x="6402095" y="2830748"/>
            <a:ext cx="443322" cy="4834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B85D6C43-232F-429A-A585-702E07C5CA43}"/>
              </a:ext>
            </a:extLst>
          </p:cNvPr>
          <p:cNvCxnSpPr>
            <a:endCxn id="46" idx="0"/>
          </p:cNvCxnSpPr>
          <p:nvPr/>
        </p:nvCxnSpPr>
        <p:spPr>
          <a:xfrm>
            <a:off x="5947794" y="3642919"/>
            <a:ext cx="150148" cy="8113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680241F4-14DD-40DC-85D2-99039AA8F937}"/>
              </a:ext>
            </a:extLst>
          </p:cNvPr>
          <p:cNvCxnSpPr>
            <a:endCxn id="45" idx="0"/>
          </p:cNvCxnSpPr>
          <p:nvPr/>
        </p:nvCxnSpPr>
        <p:spPr>
          <a:xfrm>
            <a:off x="6845417" y="3664000"/>
            <a:ext cx="1087234" cy="8107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576782D4-D2B2-4ADD-BE5A-B5E9EDBB9812}"/>
              </a:ext>
            </a:extLst>
          </p:cNvPr>
          <p:cNvCxnSpPr>
            <a:cxnSpLocks/>
            <a:endCxn id="44" idx="0"/>
          </p:cNvCxnSpPr>
          <p:nvPr/>
        </p:nvCxnSpPr>
        <p:spPr>
          <a:xfrm flipH="1">
            <a:off x="10444645" y="2830748"/>
            <a:ext cx="771436" cy="5119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9E2DE1D8-5E6D-419D-8A99-5064188502D0}"/>
              </a:ext>
            </a:extLst>
          </p:cNvPr>
          <p:cNvCxnSpPr>
            <a:endCxn id="48" idx="0"/>
          </p:cNvCxnSpPr>
          <p:nvPr/>
        </p:nvCxnSpPr>
        <p:spPr>
          <a:xfrm flipH="1">
            <a:off x="9732276" y="3664000"/>
            <a:ext cx="275790" cy="790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64F14F4E-72DA-4202-9F38-E6584B46302C}"/>
              </a:ext>
            </a:extLst>
          </p:cNvPr>
          <p:cNvCxnSpPr>
            <a:endCxn id="47" idx="0"/>
          </p:cNvCxnSpPr>
          <p:nvPr/>
        </p:nvCxnSpPr>
        <p:spPr>
          <a:xfrm>
            <a:off x="10898314" y="3685080"/>
            <a:ext cx="668671" cy="7896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C78EF933-E330-4EB2-94D1-F724A867045C}"/>
              </a:ext>
            </a:extLst>
          </p:cNvPr>
          <p:cNvCxnSpPr>
            <a:cxnSpLocks/>
          </p:cNvCxnSpPr>
          <p:nvPr/>
        </p:nvCxnSpPr>
        <p:spPr>
          <a:xfrm>
            <a:off x="5150840" y="1526796"/>
            <a:ext cx="0" cy="5226342"/>
          </a:xfrm>
          <a:prstGeom prst="line">
            <a:avLst/>
          </a:prstGeom>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DFD8D99E-B06C-4512-9194-D88A65B06148}"/>
              </a:ext>
            </a:extLst>
          </p:cNvPr>
          <p:cNvSpPr txBox="1"/>
          <p:nvPr/>
        </p:nvSpPr>
        <p:spPr>
          <a:xfrm>
            <a:off x="796157" y="5489149"/>
            <a:ext cx="3641619" cy="1200329"/>
          </a:xfrm>
          <a:prstGeom prst="rect">
            <a:avLst/>
          </a:prstGeom>
          <a:noFill/>
        </p:spPr>
        <p:txBody>
          <a:bodyPr wrap="square" rtlCol="0">
            <a:spAutoFit/>
          </a:bodyPr>
          <a:lstStyle/>
          <a:p>
            <a:r>
              <a:rPr lang="en-ZA" dirty="0"/>
              <a:t>Technically a tree looks like this, and its implementation to the right. As you can see this implemented using a doubly linked list.</a:t>
            </a:r>
          </a:p>
        </p:txBody>
      </p:sp>
      <p:sp>
        <p:nvSpPr>
          <p:cNvPr id="70" name="TextBox 69">
            <a:extLst>
              <a:ext uri="{FF2B5EF4-FFF2-40B4-BE49-F238E27FC236}">
                <a16:creationId xmlns:a16="http://schemas.microsoft.com/office/drawing/2014/main" id="{9119FD3E-7A38-4175-8F69-DFB08FC1BDFB}"/>
              </a:ext>
            </a:extLst>
          </p:cNvPr>
          <p:cNvSpPr txBox="1"/>
          <p:nvPr/>
        </p:nvSpPr>
        <p:spPr>
          <a:xfrm>
            <a:off x="8103765" y="5385732"/>
            <a:ext cx="2154244" cy="1477328"/>
          </a:xfrm>
          <a:prstGeom prst="rect">
            <a:avLst/>
          </a:prstGeom>
          <a:noFill/>
        </p:spPr>
        <p:txBody>
          <a:bodyPr wrap="none" rtlCol="0">
            <a:spAutoFit/>
          </a:bodyPr>
          <a:lstStyle/>
          <a:p>
            <a:r>
              <a:rPr lang="en-ZA" dirty="0"/>
              <a:t>Struct Link {</a:t>
            </a:r>
          </a:p>
          <a:p>
            <a:r>
              <a:rPr lang="en-ZA" dirty="0"/>
              <a:t>	int data;</a:t>
            </a:r>
          </a:p>
          <a:p>
            <a:r>
              <a:rPr lang="en-ZA" dirty="0"/>
              <a:t>	Link *left;</a:t>
            </a:r>
          </a:p>
          <a:p>
            <a:r>
              <a:rPr lang="en-ZA" dirty="0"/>
              <a:t>	Link *right;</a:t>
            </a:r>
          </a:p>
          <a:p>
            <a:r>
              <a:rPr lang="en-ZA" dirty="0"/>
              <a:t>}</a:t>
            </a:r>
          </a:p>
        </p:txBody>
      </p:sp>
    </p:spTree>
    <p:extLst>
      <p:ext uri="{BB962C8B-B14F-4D97-AF65-F5344CB8AC3E}">
        <p14:creationId xmlns:p14="http://schemas.microsoft.com/office/powerpoint/2010/main" val="3295238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DF218-0EA3-4C47-83F3-C7F39304B9C5}"/>
              </a:ext>
            </a:extLst>
          </p:cNvPr>
          <p:cNvSpPr>
            <a:spLocks noGrp="1"/>
          </p:cNvSpPr>
          <p:nvPr>
            <p:ph type="title"/>
          </p:nvPr>
        </p:nvSpPr>
        <p:spPr>
          <a:xfrm>
            <a:off x="835753" y="2766218"/>
            <a:ext cx="10520494" cy="1325563"/>
          </a:xfrm>
        </p:spPr>
        <p:txBody>
          <a:bodyPr/>
          <a:lstStyle/>
          <a:p>
            <a:pPr algn="ctr"/>
            <a:r>
              <a:rPr lang="en-ZA" dirty="0"/>
              <a:t>Binary </a:t>
            </a:r>
            <a:r>
              <a:rPr lang="en-ZA" b="1" dirty="0"/>
              <a:t>Search</a:t>
            </a:r>
            <a:r>
              <a:rPr lang="en-ZA" dirty="0"/>
              <a:t> Trees aka </a:t>
            </a:r>
            <a:r>
              <a:rPr lang="en-ZA" b="1" dirty="0">
                <a:latin typeface="Bahnschrift Light Condensed" panose="020B0502040204020203" pitchFamily="34" charset="0"/>
              </a:rPr>
              <a:t>BST</a:t>
            </a:r>
          </a:p>
        </p:txBody>
      </p:sp>
    </p:spTree>
    <p:extLst>
      <p:ext uri="{BB962C8B-B14F-4D97-AF65-F5344CB8AC3E}">
        <p14:creationId xmlns:p14="http://schemas.microsoft.com/office/powerpoint/2010/main" val="4163931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binary search tree ?</a:t>
            </a:r>
          </a:p>
        </p:txBody>
      </p:sp>
      <p:sp>
        <p:nvSpPr>
          <p:cNvPr id="4" name="Content Placeholder 3">
            <a:extLst>
              <a:ext uri="{FF2B5EF4-FFF2-40B4-BE49-F238E27FC236}">
                <a16:creationId xmlns:a16="http://schemas.microsoft.com/office/drawing/2014/main" id="{5EB57622-CD8C-46E5-9C8B-C098319B12CE}"/>
              </a:ext>
            </a:extLst>
          </p:cNvPr>
          <p:cNvSpPr>
            <a:spLocks noGrp="1"/>
          </p:cNvSpPr>
          <p:nvPr>
            <p:ph idx="1"/>
          </p:nvPr>
        </p:nvSpPr>
        <p:spPr/>
        <p:txBody>
          <a:bodyPr>
            <a:normAutofit/>
          </a:bodyPr>
          <a:lstStyle/>
          <a:p>
            <a:r>
              <a:rPr lang="en-US" b="1" u="sng" dirty="0"/>
              <a:t>Definition</a:t>
            </a:r>
            <a:r>
              <a:rPr lang="en-US" dirty="0"/>
              <a:t>: A binary search tree, T, is either empty or the following is true:</a:t>
            </a:r>
          </a:p>
          <a:p>
            <a:pPr lvl="1">
              <a:lnSpc>
                <a:spcPct val="150000"/>
              </a:lnSpc>
              <a:buFont typeface="Wingdings" panose="05000000000000000000" pitchFamily="2" charset="2"/>
              <a:buChar char="Ø"/>
            </a:pPr>
            <a:r>
              <a:rPr lang="en-US" dirty="0"/>
              <a:t>T has a special node called the root node.</a:t>
            </a:r>
          </a:p>
          <a:p>
            <a:pPr lvl="1">
              <a:lnSpc>
                <a:spcPct val="150000"/>
              </a:lnSpc>
              <a:buFont typeface="Wingdings" panose="05000000000000000000" pitchFamily="2" charset="2"/>
              <a:buChar char="Ø"/>
            </a:pPr>
            <a:r>
              <a:rPr lang="en-US" dirty="0"/>
              <a:t>T has two sets of nodes, left tree and right tree, called the left subtree and right </a:t>
            </a:r>
            <a:r>
              <a:rPr lang="en-ZA" dirty="0"/>
              <a:t>subtree of T, respectively.</a:t>
            </a:r>
          </a:p>
          <a:p>
            <a:pPr lvl="1">
              <a:lnSpc>
                <a:spcPct val="150000"/>
              </a:lnSpc>
              <a:buFont typeface="Wingdings" panose="05000000000000000000" pitchFamily="2" charset="2"/>
              <a:buChar char="Ø"/>
            </a:pPr>
            <a:r>
              <a:rPr lang="en-US" b="1" dirty="0">
                <a:solidFill>
                  <a:srgbClr val="FF0000"/>
                </a:solidFill>
              </a:rPr>
              <a:t>The key in the root node is larger than every key in the left subtree </a:t>
            </a:r>
            <a:r>
              <a:rPr lang="en-US" dirty="0"/>
              <a:t>and </a:t>
            </a:r>
            <a:r>
              <a:rPr lang="en-US" b="1" dirty="0">
                <a:solidFill>
                  <a:srgbClr val="FF0000"/>
                </a:solidFill>
              </a:rPr>
              <a:t>smaller than every key in the right subtree.   </a:t>
            </a:r>
            <a:r>
              <a:rPr lang="en-US" b="1" dirty="0">
                <a:solidFill>
                  <a:srgbClr val="FF0000"/>
                </a:solidFill>
                <a:sym typeface="Wingdings" panose="05000000000000000000" pitchFamily="2" charset="2"/>
              </a:rPr>
              <a:t> Very Important!!</a:t>
            </a:r>
            <a:endParaRPr lang="en-US" b="1" dirty="0">
              <a:solidFill>
                <a:srgbClr val="FF0000"/>
              </a:solidFill>
            </a:endParaRPr>
          </a:p>
          <a:p>
            <a:pPr lvl="1">
              <a:lnSpc>
                <a:spcPct val="150000"/>
              </a:lnSpc>
              <a:buFont typeface="Wingdings" panose="05000000000000000000" pitchFamily="2" charset="2"/>
              <a:buChar char="Ø"/>
            </a:pPr>
            <a:r>
              <a:rPr lang="en-US" dirty="0"/>
              <a:t>left tree and right tree are binary search trees.</a:t>
            </a:r>
            <a:endParaRPr lang="en-ZA" dirty="0"/>
          </a:p>
        </p:txBody>
      </p:sp>
      <p:pic>
        <p:nvPicPr>
          <p:cNvPr id="22" name="Picture 21" descr="A tree in front of a body of water&#10;&#10;Description automatically generated">
            <a:extLst>
              <a:ext uri="{FF2B5EF4-FFF2-40B4-BE49-F238E27FC236}">
                <a16:creationId xmlns:a16="http://schemas.microsoft.com/office/drawing/2014/main" id="{8D368D38-172D-4973-AA00-88AE42CAB0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62488" y="203559"/>
            <a:ext cx="2105637" cy="1403758"/>
          </a:xfrm>
          <a:prstGeom prst="rect">
            <a:avLst/>
          </a:prstGeom>
        </p:spPr>
      </p:pic>
    </p:spTree>
    <p:extLst>
      <p:ext uri="{BB962C8B-B14F-4D97-AF65-F5344CB8AC3E}">
        <p14:creationId xmlns:p14="http://schemas.microsoft.com/office/powerpoint/2010/main" val="1553373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84B14-50DF-4C36-8397-F073638F4E7F}"/>
              </a:ext>
            </a:extLst>
          </p:cNvPr>
          <p:cNvSpPr>
            <a:spLocks noGrp="1"/>
          </p:cNvSpPr>
          <p:nvPr>
            <p:ph type="title"/>
          </p:nvPr>
        </p:nvSpPr>
        <p:spPr>
          <a:xfrm>
            <a:off x="838200" y="2766218"/>
            <a:ext cx="10515600" cy="1325563"/>
          </a:xfrm>
        </p:spPr>
        <p:txBody>
          <a:bodyPr/>
          <a:lstStyle/>
          <a:p>
            <a:pPr algn="ctr"/>
            <a:r>
              <a:rPr lang="en-ZA" dirty="0"/>
              <a:t>Linear data structures</a:t>
            </a:r>
          </a:p>
        </p:txBody>
      </p:sp>
    </p:spTree>
    <p:extLst>
      <p:ext uri="{BB962C8B-B14F-4D97-AF65-F5344CB8AC3E}">
        <p14:creationId xmlns:p14="http://schemas.microsoft.com/office/powerpoint/2010/main" val="9216440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binary search tree ?</a:t>
            </a:r>
          </a:p>
        </p:txBody>
      </p:sp>
      <p:sp>
        <p:nvSpPr>
          <p:cNvPr id="4" name="Content Placeholder 3">
            <a:extLst>
              <a:ext uri="{FF2B5EF4-FFF2-40B4-BE49-F238E27FC236}">
                <a16:creationId xmlns:a16="http://schemas.microsoft.com/office/drawing/2014/main" id="{5EB57622-CD8C-46E5-9C8B-C098319B12CE}"/>
              </a:ext>
            </a:extLst>
          </p:cNvPr>
          <p:cNvSpPr>
            <a:spLocks noGrp="1"/>
          </p:cNvSpPr>
          <p:nvPr>
            <p:ph idx="1"/>
          </p:nvPr>
        </p:nvSpPr>
        <p:spPr>
          <a:xfrm>
            <a:off x="838200" y="1827479"/>
            <a:ext cx="10515600" cy="4351338"/>
          </a:xfrm>
        </p:spPr>
        <p:txBody>
          <a:bodyPr>
            <a:normAutofit/>
          </a:bodyPr>
          <a:lstStyle/>
          <a:p>
            <a:endParaRPr lang="en-ZA" dirty="0"/>
          </a:p>
        </p:txBody>
      </p:sp>
      <p:pic>
        <p:nvPicPr>
          <p:cNvPr id="22" name="Picture 21" descr="A tree in front of a body of water&#10;&#10;Description automatically generated">
            <a:extLst>
              <a:ext uri="{FF2B5EF4-FFF2-40B4-BE49-F238E27FC236}">
                <a16:creationId xmlns:a16="http://schemas.microsoft.com/office/drawing/2014/main" id="{8D368D38-172D-4973-AA00-88AE42CAB0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62488" y="203559"/>
            <a:ext cx="2105637" cy="1403758"/>
          </a:xfrm>
          <a:prstGeom prst="rect">
            <a:avLst/>
          </a:prstGeom>
        </p:spPr>
      </p:pic>
      <p:sp>
        <p:nvSpPr>
          <p:cNvPr id="5" name="Oval 4">
            <a:extLst>
              <a:ext uri="{FF2B5EF4-FFF2-40B4-BE49-F238E27FC236}">
                <a16:creationId xmlns:a16="http://schemas.microsoft.com/office/drawing/2014/main" id="{2E6E7304-CA58-4AA4-9B98-59C7ABC73A60}"/>
              </a:ext>
            </a:extLst>
          </p:cNvPr>
          <p:cNvSpPr/>
          <p:nvPr/>
        </p:nvSpPr>
        <p:spPr>
          <a:xfrm>
            <a:off x="2948300" y="2693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6" name="Oval 5">
            <a:extLst>
              <a:ext uri="{FF2B5EF4-FFF2-40B4-BE49-F238E27FC236}">
                <a16:creationId xmlns:a16="http://schemas.microsoft.com/office/drawing/2014/main" id="{187F2409-131E-4827-8387-F50FBAAE76F5}"/>
              </a:ext>
            </a:extLst>
          </p:cNvPr>
          <p:cNvSpPr/>
          <p:nvPr/>
        </p:nvSpPr>
        <p:spPr>
          <a:xfrm>
            <a:off x="3590058" y="345709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7" name="Oval 6">
            <a:extLst>
              <a:ext uri="{FF2B5EF4-FFF2-40B4-BE49-F238E27FC236}">
                <a16:creationId xmlns:a16="http://schemas.microsoft.com/office/drawing/2014/main" id="{D58D2782-C5DF-44F0-ACFA-A9E48BA01498}"/>
              </a:ext>
            </a:extLst>
          </p:cNvPr>
          <p:cNvSpPr/>
          <p:nvPr/>
        </p:nvSpPr>
        <p:spPr>
          <a:xfrm>
            <a:off x="2185948" y="345709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8" name="Straight Connector 7">
            <a:extLst>
              <a:ext uri="{FF2B5EF4-FFF2-40B4-BE49-F238E27FC236}">
                <a16:creationId xmlns:a16="http://schemas.microsoft.com/office/drawing/2014/main" id="{56D6B01E-5E9D-45E9-BBE6-36CC7FE65486}"/>
              </a:ext>
            </a:extLst>
          </p:cNvPr>
          <p:cNvCxnSpPr>
            <a:stCxn id="5" idx="3"/>
            <a:endCxn id="7" idx="7"/>
          </p:cNvCxnSpPr>
          <p:nvPr/>
        </p:nvCxnSpPr>
        <p:spPr>
          <a:xfrm flipH="1">
            <a:off x="2565452" y="3058561"/>
            <a:ext cx="447961" cy="461186"/>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5FAF697-ACAA-40A3-BAC0-ED93113AFD4B}"/>
              </a:ext>
            </a:extLst>
          </p:cNvPr>
          <p:cNvCxnSpPr>
            <a:stCxn id="5" idx="5"/>
            <a:endCxn id="6" idx="1"/>
          </p:cNvCxnSpPr>
          <p:nvPr/>
        </p:nvCxnSpPr>
        <p:spPr>
          <a:xfrm>
            <a:off x="3327804" y="3058561"/>
            <a:ext cx="327367" cy="461186"/>
          </a:xfrm>
          <a:prstGeom prst="line">
            <a:avLst/>
          </a:prstGeom>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322514EF-70EF-4E64-9B58-AEE869F28D22}"/>
              </a:ext>
            </a:extLst>
          </p:cNvPr>
          <p:cNvSpPr/>
          <p:nvPr/>
        </p:nvSpPr>
        <p:spPr>
          <a:xfrm>
            <a:off x="1619690" y="424076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1" name="Oval 10">
            <a:extLst>
              <a:ext uri="{FF2B5EF4-FFF2-40B4-BE49-F238E27FC236}">
                <a16:creationId xmlns:a16="http://schemas.microsoft.com/office/drawing/2014/main" id="{FC3DCC53-7BDC-4687-90DC-4847870297F5}"/>
              </a:ext>
            </a:extLst>
          </p:cNvPr>
          <p:cNvSpPr/>
          <p:nvPr/>
        </p:nvSpPr>
        <p:spPr>
          <a:xfrm>
            <a:off x="2401264" y="497340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2" name="Oval 11">
            <a:extLst>
              <a:ext uri="{FF2B5EF4-FFF2-40B4-BE49-F238E27FC236}">
                <a16:creationId xmlns:a16="http://schemas.microsoft.com/office/drawing/2014/main" id="{6B42C977-5DC4-4B28-8C49-6A7036ABDA8B}"/>
              </a:ext>
            </a:extLst>
          </p:cNvPr>
          <p:cNvSpPr/>
          <p:nvPr/>
        </p:nvSpPr>
        <p:spPr>
          <a:xfrm>
            <a:off x="766809" y="497340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cxnSp>
        <p:nvCxnSpPr>
          <p:cNvPr id="13" name="Straight Connector 12">
            <a:extLst>
              <a:ext uri="{FF2B5EF4-FFF2-40B4-BE49-F238E27FC236}">
                <a16:creationId xmlns:a16="http://schemas.microsoft.com/office/drawing/2014/main" id="{6E4157FC-C9E7-4CB2-ACAA-AB2CD44004E7}"/>
              </a:ext>
            </a:extLst>
          </p:cNvPr>
          <p:cNvCxnSpPr>
            <a:stCxn id="10" idx="3"/>
            <a:endCxn id="12" idx="7"/>
          </p:cNvCxnSpPr>
          <p:nvPr/>
        </p:nvCxnSpPr>
        <p:spPr>
          <a:xfrm flipH="1">
            <a:off x="1146313" y="4605946"/>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C66674B-0217-4382-A5DB-22C794F8DB53}"/>
              </a:ext>
            </a:extLst>
          </p:cNvPr>
          <p:cNvCxnSpPr>
            <a:stCxn id="10" idx="5"/>
            <a:endCxn id="11" idx="1"/>
          </p:cNvCxnSpPr>
          <p:nvPr/>
        </p:nvCxnSpPr>
        <p:spPr>
          <a:xfrm>
            <a:off x="1999194" y="4605946"/>
            <a:ext cx="467183"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86C46ED-F1E1-4AA3-A979-2E7391DC3232}"/>
              </a:ext>
            </a:extLst>
          </p:cNvPr>
          <p:cNvCxnSpPr>
            <a:cxnSpLocks/>
            <a:stCxn id="7" idx="3"/>
          </p:cNvCxnSpPr>
          <p:nvPr/>
        </p:nvCxnSpPr>
        <p:spPr>
          <a:xfrm flipH="1">
            <a:off x="1878601" y="3822274"/>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F2A50E37-2996-4E3A-9164-DF1F8971B0E9}"/>
              </a:ext>
            </a:extLst>
          </p:cNvPr>
          <p:cNvSpPr/>
          <p:nvPr/>
        </p:nvSpPr>
        <p:spPr>
          <a:xfrm>
            <a:off x="4217706" y="431142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sp>
        <p:nvSpPr>
          <p:cNvPr id="17" name="Oval 16">
            <a:extLst>
              <a:ext uri="{FF2B5EF4-FFF2-40B4-BE49-F238E27FC236}">
                <a16:creationId xmlns:a16="http://schemas.microsoft.com/office/drawing/2014/main" id="{A5FC9AFD-EFA3-450A-8103-8D6DF0E95929}"/>
              </a:ext>
            </a:extLst>
          </p:cNvPr>
          <p:cNvSpPr/>
          <p:nvPr/>
        </p:nvSpPr>
        <p:spPr>
          <a:xfrm>
            <a:off x="4999280" y="504406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sp>
        <p:nvSpPr>
          <p:cNvPr id="18" name="Oval 17">
            <a:extLst>
              <a:ext uri="{FF2B5EF4-FFF2-40B4-BE49-F238E27FC236}">
                <a16:creationId xmlns:a16="http://schemas.microsoft.com/office/drawing/2014/main" id="{94377320-8EDE-4517-A30C-AC2E226B4B0A}"/>
              </a:ext>
            </a:extLst>
          </p:cNvPr>
          <p:cNvSpPr/>
          <p:nvPr/>
        </p:nvSpPr>
        <p:spPr>
          <a:xfrm>
            <a:off x="3364825" y="504406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9" name="Straight Connector 18">
            <a:extLst>
              <a:ext uri="{FF2B5EF4-FFF2-40B4-BE49-F238E27FC236}">
                <a16:creationId xmlns:a16="http://schemas.microsoft.com/office/drawing/2014/main" id="{9B0C835C-A3EA-4AD9-8155-B0DFFDD8AF93}"/>
              </a:ext>
            </a:extLst>
          </p:cNvPr>
          <p:cNvCxnSpPr>
            <a:stCxn id="16" idx="3"/>
            <a:endCxn id="18" idx="7"/>
          </p:cNvCxnSpPr>
          <p:nvPr/>
        </p:nvCxnSpPr>
        <p:spPr>
          <a:xfrm flipH="1">
            <a:off x="3744329" y="4676606"/>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C8AE090-9862-4537-9778-37D21DDF8AC6}"/>
              </a:ext>
            </a:extLst>
          </p:cNvPr>
          <p:cNvCxnSpPr>
            <a:stCxn id="16" idx="5"/>
            <a:endCxn id="17" idx="1"/>
          </p:cNvCxnSpPr>
          <p:nvPr/>
        </p:nvCxnSpPr>
        <p:spPr>
          <a:xfrm>
            <a:off x="4597210" y="4676606"/>
            <a:ext cx="467183"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4FD5D30-78AA-4B6B-A4D4-6078B56D2205}"/>
              </a:ext>
            </a:extLst>
          </p:cNvPr>
          <p:cNvCxnSpPr>
            <a:cxnSpLocks/>
            <a:stCxn id="6" idx="5"/>
          </p:cNvCxnSpPr>
          <p:nvPr/>
        </p:nvCxnSpPr>
        <p:spPr>
          <a:xfrm>
            <a:off x="3969562" y="3822274"/>
            <a:ext cx="507055" cy="559809"/>
          </a:xfrm>
          <a:prstGeom prst="line">
            <a:avLst/>
          </a:prstGeom>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DC265267-68E0-460A-84B2-2B5B165698AA}"/>
              </a:ext>
            </a:extLst>
          </p:cNvPr>
          <p:cNvSpPr/>
          <p:nvPr/>
        </p:nvSpPr>
        <p:spPr>
          <a:xfrm>
            <a:off x="8313576" y="2751885"/>
            <a:ext cx="648599"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24" name="Oval 23">
            <a:extLst>
              <a:ext uri="{FF2B5EF4-FFF2-40B4-BE49-F238E27FC236}">
                <a16:creationId xmlns:a16="http://schemas.microsoft.com/office/drawing/2014/main" id="{1734CF4E-36FF-4E46-859A-F186CA83451E}"/>
              </a:ext>
            </a:extLst>
          </p:cNvPr>
          <p:cNvSpPr/>
          <p:nvPr/>
        </p:nvSpPr>
        <p:spPr>
          <a:xfrm>
            <a:off x="9159316" y="345709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25" name="Oval 24">
            <a:extLst>
              <a:ext uri="{FF2B5EF4-FFF2-40B4-BE49-F238E27FC236}">
                <a16:creationId xmlns:a16="http://schemas.microsoft.com/office/drawing/2014/main" id="{C372F031-E78A-4366-8DD4-1CCCD81CC12B}"/>
              </a:ext>
            </a:extLst>
          </p:cNvPr>
          <p:cNvSpPr/>
          <p:nvPr/>
        </p:nvSpPr>
        <p:spPr>
          <a:xfrm>
            <a:off x="7755206" y="345709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26" name="Straight Connector 25">
            <a:extLst>
              <a:ext uri="{FF2B5EF4-FFF2-40B4-BE49-F238E27FC236}">
                <a16:creationId xmlns:a16="http://schemas.microsoft.com/office/drawing/2014/main" id="{93BBCDF8-9560-4631-8A1F-1576FEDCE12B}"/>
              </a:ext>
            </a:extLst>
          </p:cNvPr>
          <p:cNvCxnSpPr>
            <a:cxnSpLocks/>
            <a:stCxn id="23" idx="3"/>
            <a:endCxn id="25" idx="7"/>
          </p:cNvCxnSpPr>
          <p:nvPr/>
        </p:nvCxnSpPr>
        <p:spPr>
          <a:xfrm flipH="1">
            <a:off x="8134710" y="3067130"/>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9CAF4E2-4E3E-4A80-8A4B-FD23F9F47CEC}"/>
              </a:ext>
            </a:extLst>
          </p:cNvPr>
          <p:cNvCxnSpPr>
            <a:cxnSpLocks/>
            <a:stCxn id="23" idx="5"/>
            <a:endCxn id="24" idx="1"/>
          </p:cNvCxnSpPr>
          <p:nvPr/>
        </p:nvCxnSpPr>
        <p:spPr>
          <a:xfrm>
            <a:off x="8867190" y="3067130"/>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FC10303D-8E14-40E2-918D-E676EBEA4C48}"/>
              </a:ext>
            </a:extLst>
          </p:cNvPr>
          <p:cNvSpPr/>
          <p:nvPr/>
        </p:nvSpPr>
        <p:spPr>
          <a:xfrm>
            <a:off x="7188948" y="424076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29" name="Oval 28">
            <a:extLst>
              <a:ext uri="{FF2B5EF4-FFF2-40B4-BE49-F238E27FC236}">
                <a16:creationId xmlns:a16="http://schemas.microsoft.com/office/drawing/2014/main" id="{B3D40EDF-DFD6-4232-B66F-0648414DD3F9}"/>
              </a:ext>
            </a:extLst>
          </p:cNvPr>
          <p:cNvSpPr/>
          <p:nvPr/>
        </p:nvSpPr>
        <p:spPr>
          <a:xfrm>
            <a:off x="8035635" y="497340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30" name="Oval 29">
            <a:extLst>
              <a:ext uri="{FF2B5EF4-FFF2-40B4-BE49-F238E27FC236}">
                <a16:creationId xmlns:a16="http://schemas.microsoft.com/office/drawing/2014/main" id="{B2CE58F4-8C66-480A-8958-542518C4ADEE}"/>
              </a:ext>
            </a:extLst>
          </p:cNvPr>
          <p:cNvSpPr/>
          <p:nvPr/>
        </p:nvSpPr>
        <p:spPr>
          <a:xfrm>
            <a:off x="6336067" y="497340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31" name="Straight Connector 30">
            <a:extLst>
              <a:ext uri="{FF2B5EF4-FFF2-40B4-BE49-F238E27FC236}">
                <a16:creationId xmlns:a16="http://schemas.microsoft.com/office/drawing/2014/main" id="{8F7D136D-FFE1-4D41-8CB7-2A7F225E4A7E}"/>
              </a:ext>
            </a:extLst>
          </p:cNvPr>
          <p:cNvCxnSpPr>
            <a:stCxn id="28" idx="3"/>
            <a:endCxn id="30" idx="7"/>
          </p:cNvCxnSpPr>
          <p:nvPr/>
        </p:nvCxnSpPr>
        <p:spPr>
          <a:xfrm flipH="1">
            <a:off x="6715571" y="4605946"/>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177BF4E-B552-4B5B-B55F-D9F200C94BBF}"/>
              </a:ext>
            </a:extLst>
          </p:cNvPr>
          <p:cNvCxnSpPr>
            <a:stCxn id="28" idx="5"/>
            <a:endCxn id="29" idx="1"/>
          </p:cNvCxnSpPr>
          <p:nvPr/>
        </p:nvCxnSpPr>
        <p:spPr>
          <a:xfrm>
            <a:off x="7568452" y="4605946"/>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6748894-801F-4BFC-B3D5-98616666AAE6}"/>
              </a:ext>
            </a:extLst>
          </p:cNvPr>
          <p:cNvCxnSpPr>
            <a:cxnSpLocks/>
            <a:stCxn id="25" idx="3"/>
          </p:cNvCxnSpPr>
          <p:nvPr/>
        </p:nvCxnSpPr>
        <p:spPr>
          <a:xfrm flipH="1">
            <a:off x="7447859" y="3822274"/>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0F10F644-0857-472A-AD55-4276840A3134}"/>
              </a:ext>
            </a:extLst>
          </p:cNvPr>
          <p:cNvSpPr/>
          <p:nvPr/>
        </p:nvSpPr>
        <p:spPr>
          <a:xfrm>
            <a:off x="9603933" y="4311423"/>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35" name="Oval 34">
            <a:extLst>
              <a:ext uri="{FF2B5EF4-FFF2-40B4-BE49-F238E27FC236}">
                <a16:creationId xmlns:a16="http://schemas.microsoft.com/office/drawing/2014/main" id="{885D6947-9846-493A-9B90-6496DF25592F}"/>
              </a:ext>
            </a:extLst>
          </p:cNvPr>
          <p:cNvSpPr/>
          <p:nvPr/>
        </p:nvSpPr>
        <p:spPr>
          <a:xfrm>
            <a:off x="10568538" y="5044061"/>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36" name="Oval 35">
            <a:extLst>
              <a:ext uri="{FF2B5EF4-FFF2-40B4-BE49-F238E27FC236}">
                <a16:creationId xmlns:a16="http://schemas.microsoft.com/office/drawing/2014/main" id="{074C4DB8-7DB8-4466-BF11-6C31AF67FF82}"/>
              </a:ext>
            </a:extLst>
          </p:cNvPr>
          <p:cNvSpPr/>
          <p:nvPr/>
        </p:nvSpPr>
        <p:spPr>
          <a:xfrm>
            <a:off x="8730103" y="5044062"/>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37" name="Straight Connector 36">
            <a:extLst>
              <a:ext uri="{FF2B5EF4-FFF2-40B4-BE49-F238E27FC236}">
                <a16:creationId xmlns:a16="http://schemas.microsoft.com/office/drawing/2014/main" id="{69D6658A-4EE3-4182-955F-A95CFA1A6F14}"/>
              </a:ext>
            </a:extLst>
          </p:cNvPr>
          <p:cNvCxnSpPr>
            <a:cxnSpLocks/>
            <a:stCxn id="34" idx="3"/>
            <a:endCxn id="36" idx="7"/>
          </p:cNvCxnSpPr>
          <p:nvPr/>
        </p:nvCxnSpPr>
        <p:spPr>
          <a:xfrm flipH="1">
            <a:off x="9283716" y="4676606"/>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BD3DC84-6690-4497-AE02-97F469683056}"/>
              </a:ext>
            </a:extLst>
          </p:cNvPr>
          <p:cNvCxnSpPr>
            <a:cxnSpLocks/>
            <a:stCxn id="34" idx="5"/>
            <a:endCxn id="35" idx="1"/>
          </p:cNvCxnSpPr>
          <p:nvPr/>
        </p:nvCxnSpPr>
        <p:spPr>
          <a:xfrm>
            <a:off x="10209499" y="4676606"/>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C440ED0-60D3-4B01-87D4-98174A0886C3}"/>
              </a:ext>
            </a:extLst>
          </p:cNvPr>
          <p:cNvCxnSpPr>
            <a:cxnSpLocks/>
            <a:stCxn id="24" idx="5"/>
          </p:cNvCxnSpPr>
          <p:nvPr/>
        </p:nvCxnSpPr>
        <p:spPr>
          <a:xfrm>
            <a:off x="9538820" y="3822274"/>
            <a:ext cx="507055" cy="559809"/>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6A22D4D-3E19-4801-9B8E-BA40EAB8D0FB}"/>
              </a:ext>
            </a:extLst>
          </p:cNvPr>
          <p:cNvCxnSpPr/>
          <p:nvPr/>
        </p:nvCxnSpPr>
        <p:spPr>
          <a:xfrm>
            <a:off x="5919542" y="1852254"/>
            <a:ext cx="43299" cy="4326563"/>
          </a:xfrm>
          <a:prstGeom prst="line">
            <a:avLst/>
          </a:prstGeom>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639A2D86-7FA2-4156-8159-C64280C5E633}"/>
              </a:ext>
            </a:extLst>
          </p:cNvPr>
          <p:cNvSpPr txBox="1"/>
          <p:nvPr/>
        </p:nvSpPr>
        <p:spPr>
          <a:xfrm>
            <a:off x="1948382" y="5765197"/>
            <a:ext cx="2444452" cy="369332"/>
          </a:xfrm>
          <a:prstGeom prst="rect">
            <a:avLst/>
          </a:prstGeom>
          <a:noFill/>
        </p:spPr>
        <p:txBody>
          <a:bodyPr wrap="none" rtlCol="0">
            <a:spAutoFit/>
          </a:bodyPr>
          <a:lstStyle/>
          <a:p>
            <a:r>
              <a:rPr lang="en-ZA" dirty="0"/>
              <a:t>Not a binary search tree</a:t>
            </a:r>
          </a:p>
        </p:txBody>
      </p:sp>
      <p:sp>
        <p:nvSpPr>
          <p:cNvPr id="42" name="TextBox 41">
            <a:extLst>
              <a:ext uri="{FF2B5EF4-FFF2-40B4-BE49-F238E27FC236}">
                <a16:creationId xmlns:a16="http://schemas.microsoft.com/office/drawing/2014/main" id="{DE2ED064-A296-49C8-A563-BE40BD8252CD}"/>
              </a:ext>
            </a:extLst>
          </p:cNvPr>
          <p:cNvSpPr txBox="1"/>
          <p:nvPr/>
        </p:nvSpPr>
        <p:spPr>
          <a:xfrm>
            <a:off x="7720532" y="5772081"/>
            <a:ext cx="1883401" cy="369332"/>
          </a:xfrm>
          <a:prstGeom prst="rect">
            <a:avLst/>
          </a:prstGeom>
          <a:noFill/>
        </p:spPr>
        <p:txBody>
          <a:bodyPr wrap="none" rtlCol="0">
            <a:spAutoFit/>
          </a:bodyPr>
          <a:lstStyle/>
          <a:p>
            <a:r>
              <a:rPr lang="en-ZA" dirty="0"/>
              <a:t>Binary search tree</a:t>
            </a:r>
          </a:p>
        </p:txBody>
      </p:sp>
    </p:spTree>
    <p:extLst>
      <p:ext uri="{BB962C8B-B14F-4D97-AF65-F5344CB8AC3E}">
        <p14:creationId xmlns:p14="http://schemas.microsoft.com/office/powerpoint/2010/main" val="7990153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binary search tree ?</a:t>
            </a:r>
          </a:p>
        </p:txBody>
      </p:sp>
      <p:sp>
        <p:nvSpPr>
          <p:cNvPr id="4" name="Content Placeholder 3">
            <a:extLst>
              <a:ext uri="{FF2B5EF4-FFF2-40B4-BE49-F238E27FC236}">
                <a16:creationId xmlns:a16="http://schemas.microsoft.com/office/drawing/2014/main" id="{5EB57622-CD8C-46E5-9C8B-C098319B12CE}"/>
              </a:ext>
            </a:extLst>
          </p:cNvPr>
          <p:cNvSpPr>
            <a:spLocks noGrp="1"/>
          </p:cNvSpPr>
          <p:nvPr>
            <p:ph idx="1"/>
          </p:nvPr>
        </p:nvSpPr>
        <p:spPr>
          <a:xfrm>
            <a:off x="838200" y="1825625"/>
            <a:ext cx="10515600" cy="4920408"/>
          </a:xfrm>
        </p:spPr>
        <p:txBody>
          <a:bodyPr>
            <a:normAutofit/>
          </a:bodyPr>
          <a:lstStyle/>
          <a:p>
            <a:pPr marL="0" indent="0">
              <a:buNone/>
            </a:pPr>
            <a:r>
              <a:rPr lang="en-US" b="1" u="sng" dirty="0"/>
              <a:t>Operations on a BST</a:t>
            </a:r>
          </a:p>
          <a:p>
            <a:pPr lvl="1">
              <a:lnSpc>
                <a:spcPct val="150000"/>
              </a:lnSpc>
            </a:pPr>
            <a:r>
              <a:rPr lang="en-US" dirty="0"/>
              <a:t>Search the binary search tree for a particular item.</a:t>
            </a:r>
          </a:p>
          <a:p>
            <a:pPr lvl="1">
              <a:lnSpc>
                <a:spcPct val="150000"/>
              </a:lnSpc>
            </a:pPr>
            <a:r>
              <a:rPr lang="en-US" dirty="0"/>
              <a:t>Insert an item in the binary search tree.</a:t>
            </a:r>
          </a:p>
          <a:p>
            <a:pPr lvl="1">
              <a:lnSpc>
                <a:spcPct val="150000"/>
              </a:lnSpc>
            </a:pPr>
            <a:r>
              <a:rPr lang="en-US" dirty="0"/>
              <a:t>Delete an item from the binary search tree.</a:t>
            </a:r>
          </a:p>
          <a:p>
            <a:pPr lvl="1">
              <a:lnSpc>
                <a:spcPct val="150000"/>
              </a:lnSpc>
            </a:pPr>
            <a:r>
              <a:rPr lang="en-US" dirty="0"/>
              <a:t>Find the height of the binary search tree.</a:t>
            </a:r>
          </a:p>
          <a:p>
            <a:pPr lvl="1">
              <a:lnSpc>
                <a:spcPct val="150000"/>
              </a:lnSpc>
            </a:pPr>
            <a:r>
              <a:rPr lang="en-US" dirty="0"/>
              <a:t>Find the number of nodes in the binary search tree.</a:t>
            </a:r>
          </a:p>
          <a:p>
            <a:pPr lvl="1">
              <a:lnSpc>
                <a:spcPct val="150000"/>
              </a:lnSpc>
            </a:pPr>
            <a:r>
              <a:rPr lang="en-US" dirty="0"/>
              <a:t>Find the number of leaves in the binary search tree.</a:t>
            </a:r>
          </a:p>
          <a:p>
            <a:pPr lvl="1">
              <a:lnSpc>
                <a:spcPct val="150000"/>
              </a:lnSpc>
            </a:pPr>
            <a:r>
              <a:rPr lang="en-US" dirty="0"/>
              <a:t>Traverse the binary search tree.</a:t>
            </a:r>
            <a:endParaRPr lang="en-ZA" dirty="0"/>
          </a:p>
        </p:txBody>
      </p:sp>
      <p:pic>
        <p:nvPicPr>
          <p:cNvPr id="22" name="Picture 21" descr="A tree in front of a body of water&#10;&#10;Description automatically generated">
            <a:extLst>
              <a:ext uri="{FF2B5EF4-FFF2-40B4-BE49-F238E27FC236}">
                <a16:creationId xmlns:a16="http://schemas.microsoft.com/office/drawing/2014/main" id="{8D368D38-172D-4973-AA00-88AE42CAB0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62488" y="203559"/>
            <a:ext cx="2105637" cy="1403758"/>
          </a:xfrm>
          <a:prstGeom prst="rect">
            <a:avLst/>
          </a:prstGeom>
        </p:spPr>
      </p:pic>
    </p:spTree>
    <p:extLst>
      <p:ext uri="{BB962C8B-B14F-4D97-AF65-F5344CB8AC3E}">
        <p14:creationId xmlns:p14="http://schemas.microsoft.com/office/powerpoint/2010/main" val="16808657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12BC5-A2CF-489C-9772-48BCD5668D98}"/>
              </a:ext>
            </a:extLst>
          </p:cNvPr>
          <p:cNvSpPr>
            <a:spLocks noGrp="1"/>
          </p:cNvSpPr>
          <p:nvPr>
            <p:ph type="title"/>
          </p:nvPr>
        </p:nvSpPr>
        <p:spPr>
          <a:xfrm>
            <a:off x="838200" y="2766218"/>
            <a:ext cx="10515600" cy="1325563"/>
          </a:xfrm>
        </p:spPr>
        <p:txBody>
          <a:bodyPr/>
          <a:lstStyle/>
          <a:p>
            <a:pPr algn="ctr"/>
            <a:r>
              <a:rPr lang="en-ZA" dirty="0"/>
              <a:t>Binary Search Trees: The numbers</a:t>
            </a:r>
          </a:p>
        </p:txBody>
      </p:sp>
    </p:spTree>
    <p:extLst>
      <p:ext uri="{BB962C8B-B14F-4D97-AF65-F5344CB8AC3E}">
        <p14:creationId xmlns:p14="http://schemas.microsoft.com/office/powerpoint/2010/main" val="16691520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7E3A7-1B7F-4E4C-9E23-F91754859EE8}"/>
              </a:ext>
            </a:extLst>
          </p:cNvPr>
          <p:cNvSpPr>
            <a:spLocks noGrp="1"/>
          </p:cNvSpPr>
          <p:nvPr>
            <p:ph type="title"/>
          </p:nvPr>
        </p:nvSpPr>
        <p:spPr>
          <a:xfrm>
            <a:off x="838200" y="199710"/>
            <a:ext cx="10515600" cy="610253"/>
          </a:xfrm>
        </p:spPr>
        <p:txBody>
          <a:bodyPr>
            <a:normAutofit fontScale="90000"/>
          </a:bodyPr>
          <a:lstStyle/>
          <a:p>
            <a:r>
              <a:rPr lang="en-ZA" dirty="0"/>
              <a:t>Total Number of Nodes in a BST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4222888-EA8D-453F-A86A-84E3AE499E4D}"/>
                  </a:ext>
                </a:extLst>
              </p:cNvPr>
              <p:cNvSpPr>
                <a:spLocks noGrp="1"/>
              </p:cNvSpPr>
              <p:nvPr>
                <p:ph idx="1"/>
              </p:nvPr>
            </p:nvSpPr>
            <p:spPr>
              <a:xfrm>
                <a:off x="838200" y="1294354"/>
                <a:ext cx="10515600" cy="5625192"/>
              </a:xfrm>
            </p:spPr>
            <p:txBody>
              <a:bodyPr/>
              <a:lstStyle/>
              <a:p>
                <a:r>
                  <a:rPr lang="en-ZA" dirty="0"/>
                  <a:t>Let’s assume the perfect tree T of height </a:t>
                </a:r>
                <a:r>
                  <a:rPr lang="en-ZA" b="1" i="1" dirty="0"/>
                  <a:t>h</a:t>
                </a:r>
                <a:endParaRPr lang="en-ZA" dirty="0"/>
              </a:p>
              <a:p>
                <a:pPr marL="0" indent="0">
                  <a:buNone/>
                </a:pPr>
                <a:r>
                  <a:rPr lang="en-ZA" dirty="0"/>
                  <a:t>Level 0 has 1 node </a:t>
                </a:r>
              </a:p>
              <a:p>
                <a:pPr marL="0" indent="0">
                  <a:buNone/>
                </a:pPr>
                <a:r>
                  <a:rPr lang="en-ZA" dirty="0"/>
                  <a:t>Level 1 has 2 nodes</a:t>
                </a:r>
              </a:p>
              <a:p>
                <a:pPr marL="0" indent="0">
                  <a:buNone/>
                </a:pPr>
                <a:r>
                  <a:rPr lang="en-ZA" dirty="0"/>
                  <a:t>Level 2 has 4 node</a:t>
                </a:r>
              </a:p>
              <a:p>
                <a:pPr marL="0" indent="0">
                  <a:buNone/>
                </a:pPr>
                <a:endParaRPr lang="en-ZA" dirty="0"/>
              </a:p>
              <a:p>
                <a:pPr marL="0" indent="0">
                  <a:buNone/>
                </a:pPr>
                <a:r>
                  <a:rPr lang="en-ZA" dirty="0"/>
                  <a:t>Each level has twice as many nodes as the previous one, which is</a:t>
                </a:r>
              </a:p>
              <a:p>
                <a:pPr marL="0" indent="0">
                  <a:buNone/>
                </a:pPr>
                <a14:m>
                  <m:oMathPara xmlns:m="http://schemas.openxmlformats.org/officeDocument/2006/math">
                    <m:oMathParaPr>
                      <m:jc m:val="centerGroup"/>
                    </m:oMathParaPr>
                    <m:oMath xmlns:m="http://schemas.openxmlformats.org/officeDocument/2006/math">
                      <m:r>
                        <a:rPr lang="en-ZA" b="0" i="1" smtClean="0">
                          <a:latin typeface="Cambria Math" panose="02040503050406030204" pitchFamily="18" charset="0"/>
                        </a:rPr>
                        <m:t>𝑛</m:t>
                      </m:r>
                      <m:r>
                        <a:rPr lang="en-ZA" b="0" i="1" smtClean="0">
                          <a:latin typeface="Cambria Math" panose="02040503050406030204" pitchFamily="18" charset="0"/>
                        </a:rPr>
                        <m:t>=</m:t>
                      </m:r>
                      <m:nary>
                        <m:naryPr>
                          <m:chr m:val="∑"/>
                          <m:ctrlPr>
                            <a:rPr lang="en-ZA" b="0" i="1" smtClean="0">
                              <a:latin typeface="Cambria Math" panose="02040503050406030204" pitchFamily="18" charset="0"/>
                            </a:rPr>
                          </m:ctrlPr>
                        </m:naryPr>
                        <m:sub>
                          <m:r>
                            <m:rPr>
                              <m:brk m:alnAt="23"/>
                            </m:rPr>
                            <a:rPr lang="en-ZA" b="0" i="1" smtClean="0">
                              <a:latin typeface="Cambria Math" panose="02040503050406030204" pitchFamily="18" charset="0"/>
                            </a:rPr>
                            <m:t>𝑖</m:t>
                          </m:r>
                          <m:r>
                            <a:rPr lang="en-ZA" b="0" i="1" smtClean="0">
                              <a:latin typeface="Cambria Math" panose="02040503050406030204" pitchFamily="18" charset="0"/>
                            </a:rPr>
                            <m:t> =0</m:t>
                          </m:r>
                        </m:sub>
                        <m:sup>
                          <m:r>
                            <a:rPr lang="en-ZA" b="0" i="1" smtClean="0">
                              <a:latin typeface="Cambria Math" panose="02040503050406030204" pitchFamily="18" charset="0"/>
                            </a:rPr>
                            <m:t>h</m:t>
                          </m:r>
                        </m:sup>
                        <m:e>
                          <m:sSup>
                            <m:sSupPr>
                              <m:ctrlPr>
                                <a:rPr lang="en-ZA" b="0" i="1" smtClean="0">
                                  <a:latin typeface="Cambria Math" panose="02040503050406030204" pitchFamily="18" charset="0"/>
                                </a:rPr>
                              </m:ctrlPr>
                            </m:sSupPr>
                            <m:e>
                              <m:r>
                                <a:rPr lang="en-ZA" b="0" i="1" smtClean="0">
                                  <a:latin typeface="Cambria Math" panose="02040503050406030204" pitchFamily="18" charset="0"/>
                                </a:rPr>
                                <m:t>2</m:t>
                              </m:r>
                            </m:e>
                            <m:sup>
                              <m:r>
                                <a:rPr lang="en-ZA" b="0" i="1" smtClean="0">
                                  <a:latin typeface="Cambria Math" panose="02040503050406030204" pitchFamily="18" charset="0"/>
                                </a:rPr>
                                <m:t>𝑖</m:t>
                              </m:r>
                            </m:sup>
                          </m:sSup>
                          <m:r>
                            <a:rPr lang="en-ZA" b="0" i="1" smtClean="0">
                              <a:latin typeface="Cambria Math" panose="02040503050406030204" pitchFamily="18" charset="0"/>
                            </a:rPr>
                            <m:t> </m:t>
                          </m:r>
                          <m:r>
                            <a:rPr lang="en-ZA" b="0" i="1" smtClean="0">
                              <a:latin typeface="Cambria Math" panose="02040503050406030204" pitchFamily="18" charset="0"/>
                              <a:ea typeface="Cambria Math" panose="02040503050406030204" pitchFamily="18" charset="0"/>
                            </a:rPr>
                            <m:t>= </m:t>
                          </m:r>
                          <m:sSup>
                            <m:sSupPr>
                              <m:ctrlPr>
                                <a:rPr lang="en-ZA" b="0" i="1" smtClean="0">
                                  <a:latin typeface="Cambria Math" panose="02040503050406030204" pitchFamily="18" charset="0"/>
                                  <a:ea typeface="Cambria Math" panose="02040503050406030204" pitchFamily="18" charset="0"/>
                                </a:rPr>
                              </m:ctrlPr>
                            </m:sSupPr>
                            <m:e>
                              <m:r>
                                <a:rPr lang="en-ZA" b="0" i="1" smtClean="0">
                                  <a:latin typeface="Cambria Math" panose="02040503050406030204" pitchFamily="18" charset="0"/>
                                  <a:ea typeface="Cambria Math" panose="02040503050406030204" pitchFamily="18" charset="0"/>
                                </a:rPr>
                                <m:t>2</m:t>
                              </m:r>
                            </m:e>
                            <m:sup>
                              <m:r>
                                <a:rPr lang="en-ZA" b="0" i="1" smtClean="0">
                                  <a:latin typeface="Cambria Math" panose="02040503050406030204" pitchFamily="18" charset="0"/>
                                  <a:ea typeface="Cambria Math" panose="02040503050406030204" pitchFamily="18" charset="0"/>
                                </a:rPr>
                                <m:t>h</m:t>
                              </m:r>
                              <m:r>
                                <a:rPr lang="en-ZA" b="0" i="1" smtClean="0">
                                  <a:latin typeface="Cambria Math" panose="02040503050406030204" pitchFamily="18" charset="0"/>
                                  <a:ea typeface="Cambria Math" panose="02040503050406030204" pitchFamily="18" charset="0"/>
                                </a:rPr>
                                <m:t>+1</m:t>
                              </m:r>
                            </m:sup>
                          </m:sSup>
                        </m:e>
                      </m:nary>
                      <m:r>
                        <a:rPr lang="en-ZA" b="0" i="1" smtClean="0">
                          <a:latin typeface="Cambria Math" panose="02040503050406030204" pitchFamily="18" charset="0"/>
                        </a:rPr>
                        <m:t> −1</m:t>
                      </m:r>
                    </m:oMath>
                  </m:oMathPara>
                </a14:m>
                <a:endParaRPr lang="en-ZA" dirty="0"/>
              </a:p>
              <a:p>
                <a:pPr marL="0" indent="0">
                  <a:buNone/>
                </a:pPr>
                <a:r>
                  <a:rPr lang="en-ZA" dirty="0"/>
                  <a:t>The number of leaves is:</a:t>
                </a:r>
              </a:p>
              <a:p>
                <a:pPr marL="0" indent="0">
                  <a:buNone/>
                </a:pPr>
                <a14:m>
                  <m:oMathPara xmlns:m="http://schemas.openxmlformats.org/officeDocument/2006/math">
                    <m:oMathParaPr>
                      <m:jc m:val="centerGroup"/>
                    </m:oMathParaPr>
                    <m:oMath xmlns:m="http://schemas.openxmlformats.org/officeDocument/2006/math">
                      <m:r>
                        <a:rPr lang="en-ZA" b="0" i="1" smtClean="0">
                          <a:latin typeface="Cambria Math" panose="02040503050406030204" pitchFamily="18" charset="0"/>
                        </a:rPr>
                        <m:t>𝑛𝑢𝑚𝑏𝑒𝑟</m:t>
                      </m:r>
                      <m:r>
                        <a:rPr lang="en-ZA" b="0" i="1" smtClean="0">
                          <a:latin typeface="Cambria Math" panose="02040503050406030204" pitchFamily="18" charset="0"/>
                        </a:rPr>
                        <m:t> </m:t>
                      </m:r>
                      <m:r>
                        <a:rPr lang="en-ZA" b="0" i="1" smtClean="0">
                          <a:latin typeface="Cambria Math" panose="02040503050406030204" pitchFamily="18" charset="0"/>
                        </a:rPr>
                        <m:t>𝑜𝑓</m:t>
                      </m:r>
                      <m:r>
                        <a:rPr lang="en-ZA" b="0" i="1" smtClean="0">
                          <a:latin typeface="Cambria Math" panose="02040503050406030204" pitchFamily="18" charset="0"/>
                        </a:rPr>
                        <m:t> </m:t>
                      </m:r>
                      <m:r>
                        <a:rPr lang="en-ZA" b="0" i="1" smtClean="0">
                          <a:latin typeface="Cambria Math" panose="02040503050406030204" pitchFamily="18" charset="0"/>
                        </a:rPr>
                        <m:t>𝑙𝑒𝑎𝑣𝑒𝑠</m:t>
                      </m:r>
                      <m:r>
                        <a:rPr lang="en-ZA" i="1" smtClean="0">
                          <a:latin typeface="Cambria Math" panose="02040503050406030204" pitchFamily="18" charset="0"/>
                        </a:rPr>
                        <m:t>=</m:t>
                      </m:r>
                      <m:sSup>
                        <m:sSupPr>
                          <m:ctrlPr>
                            <a:rPr lang="en-ZA" i="1" smtClean="0">
                              <a:latin typeface="Cambria Math" panose="02040503050406030204" pitchFamily="18" charset="0"/>
                            </a:rPr>
                          </m:ctrlPr>
                        </m:sSupPr>
                        <m:e>
                          <m:r>
                            <a:rPr lang="en-ZA" b="0" i="1" smtClean="0">
                              <a:latin typeface="Cambria Math" panose="02040503050406030204" pitchFamily="18" charset="0"/>
                            </a:rPr>
                            <m:t>2</m:t>
                          </m:r>
                        </m:e>
                        <m:sup>
                          <m:r>
                            <a:rPr lang="en-ZA" b="0" i="1" smtClean="0">
                              <a:latin typeface="Cambria Math" panose="02040503050406030204" pitchFamily="18" charset="0"/>
                            </a:rPr>
                            <m:t>h</m:t>
                          </m:r>
                        </m:sup>
                      </m:sSup>
                      <m:r>
                        <a:rPr lang="en-ZA" b="0" i="1" smtClean="0">
                          <a:latin typeface="Cambria Math" panose="02040503050406030204" pitchFamily="18" charset="0"/>
                        </a:rPr>
                        <m:t> </m:t>
                      </m:r>
                      <m:r>
                        <a:rPr lang="en-ZA" b="0" i="1" smtClean="0">
                          <a:latin typeface="Cambria Math" panose="02040503050406030204" pitchFamily="18" charset="0"/>
                          <a:ea typeface="Cambria Math" panose="02040503050406030204" pitchFamily="18" charset="0"/>
                        </a:rPr>
                        <m:t>= </m:t>
                      </m:r>
                      <m:f>
                        <m:fPr>
                          <m:ctrlPr>
                            <a:rPr lang="en-ZA" b="0" i="1" smtClean="0">
                              <a:latin typeface="Cambria Math" panose="02040503050406030204" pitchFamily="18" charset="0"/>
                              <a:ea typeface="Cambria Math" panose="02040503050406030204" pitchFamily="18" charset="0"/>
                            </a:rPr>
                          </m:ctrlPr>
                        </m:fPr>
                        <m:num>
                          <m:r>
                            <a:rPr lang="en-ZA" b="0" i="1" smtClean="0">
                              <a:latin typeface="Cambria Math" panose="02040503050406030204" pitchFamily="18" charset="0"/>
                              <a:ea typeface="Cambria Math" panose="02040503050406030204" pitchFamily="18" charset="0"/>
                            </a:rPr>
                            <m:t>𝑛</m:t>
                          </m:r>
                          <m:r>
                            <a:rPr lang="en-ZA" b="0" i="1" smtClean="0">
                              <a:latin typeface="Cambria Math" panose="02040503050406030204" pitchFamily="18" charset="0"/>
                              <a:ea typeface="Cambria Math" panose="02040503050406030204" pitchFamily="18" charset="0"/>
                            </a:rPr>
                            <m:t>+1</m:t>
                          </m:r>
                        </m:num>
                        <m:den>
                          <m:r>
                            <a:rPr lang="en-ZA" b="0" i="1" smtClean="0">
                              <a:latin typeface="Cambria Math" panose="02040503050406030204" pitchFamily="18" charset="0"/>
                              <a:ea typeface="Cambria Math" panose="02040503050406030204" pitchFamily="18" charset="0"/>
                            </a:rPr>
                            <m:t>2</m:t>
                          </m:r>
                        </m:den>
                      </m:f>
                    </m:oMath>
                  </m:oMathPara>
                </a14:m>
                <a:endParaRPr lang="en-ZA" b="0" dirty="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14222888-EA8D-453F-A86A-84E3AE499E4D}"/>
                  </a:ext>
                </a:extLst>
              </p:cNvPr>
              <p:cNvSpPr>
                <a:spLocks noGrp="1" noRot="1" noChangeAspect="1" noMove="1" noResize="1" noEditPoints="1" noAdjustHandles="1" noChangeArrowheads="1" noChangeShapeType="1" noTextEdit="1"/>
              </p:cNvSpPr>
              <p:nvPr>
                <p:ph idx="1"/>
              </p:nvPr>
            </p:nvSpPr>
            <p:spPr>
              <a:xfrm>
                <a:off x="838200" y="1294354"/>
                <a:ext cx="10515600" cy="5625192"/>
              </a:xfrm>
              <a:blipFill>
                <a:blip r:embed="rId2"/>
                <a:stretch>
                  <a:fillRect l="-1217" t="-1733"/>
                </a:stretch>
              </a:blipFill>
            </p:spPr>
            <p:txBody>
              <a:bodyPr/>
              <a:lstStyle/>
              <a:p>
                <a:r>
                  <a:rPr lang="en-ZA">
                    <a:noFill/>
                  </a:rPr>
                  <a:t> </a:t>
                </a:r>
              </a:p>
            </p:txBody>
          </p:sp>
        </mc:Fallback>
      </mc:AlternateContent>
      <p:sp>
        <p:nvSpPr>
          <p:cNvPr id="4" name="Oval 3">
            <a:extLst>
              <a:ext uri="{FF2B5EF4-FFF2-40B4-BE49-F238E27FC236}">
                <a16:creationId xmlns:a16="http://schemas.microsoft.com/office/drawing/2014/main" id="{BCED8355-545C-4E39-A51A-F89F08A1A7EB}"/>
              </a:ext>
            </a:extLst>
          </p:cNvPr>
          <p:cNvSpPr/>
          <p:nvPr/>
        </p:nvSpPr>
        <p:spPr>
          <a:xfrm>
            <a:off x="9772430" y="39124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4F0DFAC3-030D-4AED-8AE4-3A3FBF0F8CC2}"/>
              </a:ext>
            </a:extLst>
          </p:cNvPr>
          <p:cNvSpPr/>
          <p:nvPr/>
        </p:nvSpPr>
        <p:spPr>
          <a:xfrm>
            <a:off x="10266582" y="1128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6" name="Oval 5">
            <a:extLst>
              <a:ext uri="{FF2B5EF4-FFF2-40B4-BE49-F238E27FC236}">
                <a16:creationId xmlns:a16="http://schemas.microsoft.com/office/drawing/2014/main" id="{6CFB8D4D-A2E7-4919-8179-BF9E6D7B346E}"/>
              </a:ext>
            </a:extLst>
          </p:cNvPr>
          <p:cNvSpPr/>
          <p:nvPr/>
        </p:nvSpPr>
        <p:spPr>
          <a:xfrm>
            <a:off x="9179364" y="108043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C2244264-5A08-44E3-A151-4067812E2947}"/>
              </a:ext>
            </a:extLst>
          </p:cNvPr>
          <p:cNvCxnSpPr>
            <a:cxnSpLocks/>
            <a:stCxn id="4" idx="4"/>
            <a:endCxn id="6" idx="0"/>
          </p:cNvCxnSpPr>
          <p:nvPr/>
        </p:nvCxnSpPr>
        <p:spPr>
          <a:xfrm flipH="1">
            <a:off x="9401673" y="819080"/>
            <a:ext cx="593066" cy="26135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CF862C9-2808-45AF-9513-DE0CF2185796}"/>
              </a:ext>
            </a:extLst>
          </p:cNvPr>
          <p:cNvCxnSpPr>
            <a:cxnSpLocks/>
            <a:stCxn id="4" idx="4"/>
            <a:endCxn id="5" idx="0"/>
          </p:cNvCxnSpPr>
          <p:nvPr/>
        </p:nvCxnSpPr>
        <p:spPr>
          <a:xfrm>
            <a:off x="9994739" y="819080"/>
            <a:ext cx="494152" cy="309758"/>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F4F6C648-6B34-41A0-82AF-28C861981F40}"/>
              </a:ext>
            </a:extLst>
          </p:cNvPr>
          <p:cNvSpPr/>
          <p:nvPr/>
        </p:nvSpPr>
        <p:spPr>
          <a:xfrm>
            <a:off x="8791967" y="18686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59635859-F9F1-405A-9D79-AE65E4897706}"/>
              </a:ext>
            </a:extLst>
          </p:cNvPr>
          <p:cNvSpPr/>
          <p:nvPr/>
        </p:nvSpPr>
        <p:spPr>
          <a:xfrm>
            <a:off x="9474094" y="186376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cxnSp>
        <p:nvCxnSpPr>
          <p:cNvPr id="13" name="Straight Connector 12">
            <a:extLst>
              <a:ext uri="{FF2B5EF4-FFF2-40B4-BE49-F238E27FC236}">
                <a16:creationId xmlns:a16="http://schemas.microsoft.com/office/drawing/2014/main" id="{AB72200A-491D-481A-B603-14BA39450B61}"/>
              </a:ext>
            </a:extLst>
          </p:cNvPr>
          <p:cNvCxnSpPr>
            <a:cxnSpLocks/>
            <a:stCxn id="6" idx="4"/>
            <a:endCxn id="10" idx="0"/>
          </p:cNvCxnSpPr>
          <p:nvPr/>
        </p:nvCxnSpPr>
        <p:spPr>
          <a:xfrm>
            <a:off x="9401673" y="1508274"/>
            <a:ext cx="294730" cy="3554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058F15D-DF89-4302-8A86-D61925434F1D}"/>
              </a:ext>
            </a:extLst>
          </p:cNvPr>
          <p:cNvCxnSpPr>
            <a:cxnSpLocks/>
            <a:stCxn id="6" idx="4"/>
            <a:endCxn id="9" idx="0"/>
          </p:cNvCxnSpPr>
          <p:nvPr/>
        </p:nvCxnSpPr>
        <p:spPr>
          <a:xfrm flipH="1">
            <a:off x="9014276" y="1508274"/>
            <a:ext cx="387397" cy="360394"/>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45FEC0F8-042E-48DB-B501-7BC1B8AFAE8C}"/>
              </a:ext>
            </a:extLst>
          </p:cNvPr>
          <p:cNvSpPr/>
          <p:nvPr/>
        </p:nvSpPr>
        <p:spPr>
          <a:xfrm>
            <a:off x="10666865" y="186275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sp>
        <p:nvSpPr>
          <p:cNvPr id="17" name="Oval 16">
            <a:extLst>
              <a:ext uri="{FF2B5EF4-FFF2-40B4-BE49-F238E27FC236}">
                <a16:creationId xmlns:a16="http://schemas.microsoft.com/office/drawing/2014/main" id="{D7A21CCD-88C9-45AF-84A0-BB566488AFE7}"/>
              </a:ext>
            </a:extLst>
          </p:cNvPr>
          <p:cNvSpPr/>
          <p:nvPr/>
        </p:nvSpPr>
        <p:spPr>
          <a:xfrm>
            <a:off x="10013381" y="186275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8" name="Straight Connector 17">
            <a:extLst>
              <a:ext uri="{FF2B5EF4-FFF2-40B4-BE49-F238E27FC236}">
                <a16:creationId xmlns:a16="http://schemas.microsoft.com/office/drawing/2014/main" id="{8DA7F799-319A-43F5-AFBE-B2167025564C}"/>
              </a:ext>
            </a:extLst>
          </p:cNvPr>
          <p:cNvCxnSpPr>
            <a:cxnSpLocks/>
            <a:stCxn id="5" idx="4"/>
            <a:endCxn id="17" idx="0"/>
          </p:cNvCxnSpPr>
          <p:nvPr/>
        </p:nvCxnSpPr>
        <p:spPr>
          <a:xfrm flipH="1">
            <a:off x="10235690" y="1556677"/>
            <a:ext cx="253201" cy="3060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69764C6-E8BA-443F-BDAC-B1ADCE04727E}"/>
              </a:ext>
            </a:extLst>
          </p:cNvPr>
          <p:cNvCxnSpPr>
            <a:cxnSpLocks/>
            <a:stCxn id="5" idx="4"/>
            <a:endCxn id="15" idx="0"/>
          </p:cNvCxnSpPr>
          <p:nvPr/>
        </p:nvCxnSpPr>
        <p:spPr>
          <a:xfrm>
            <a:off x="10488891" y="1556677"/>
            <a:ext cx="400283" cy="306074"/>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493758A8-C1DA-447C-88E7-0AF2E003B9B7}"/>
              </a:ext>
            </a:extLst>
          </p:cNvPr>
          <p:cNvCxnSpPr>
            <a:cxnSpLocks/>
          </p:cNvCxnSpPr>
          <p:nvPr/>
        </p:nvCxnSpPr>
        <p:spPr>
          <a:xfrm flipV="1">
            <a:off x="7356878" y="1342758"/>
            <a:ext cx="1532145" cy="1140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2555282B-7231-4C77-AA12-0404BBC5BADD}"/>
              </a:ext>
            </a:extLst>
          </p:cNvPr>
          <p:cNvCxnSpPr>
            <a:cxnSpLocks/>
          </p:cNvCxnSpPr>
          <p:nvPr/>
        </p:nvCxnSpPr>
        <p:spPr>
          <a:xfrm flipH="1">
            <a:off x="10362290" y="605160"/>
            <a:ext cx="8742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03727DF1-4CA7-4ADE-A0D3-690635848F2F}"/>
              </a:ext>
            </a:extLst>
          </p:cNvPr>
          <p:cNvCxnSpPr>
            <a:cxnSpLocks/>
          </p:cNvCxnSpPr>
          <p:nvPr/>
        </p:nvCxnSpPr>
        <p:spPr>
          <a:xfrm flipH="1">
            <a:off x="11111483" y="2076670"/>
            <a:ext cx="3448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DE66D2A0-7E3E-4C0A-9A42-4329C09A6772}"/>
              </a:ext>
            </a:extLst>
          </p:cNvPr>
          <p:cNvCxnSpPr>
            <a:cxnSpLocks/>
          </p:cNvCxnSpPr>
          <p:nvPr/>
        </p:nvCxnSpPr>
        <p:spPr>
          <a:xfrm flipH="1">
            <a:off x="10799430" y="1342757"/>
            <a:ext cx="4371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9111231B-1767-45B8-A2D9-9D8C8D4C7A1A}"/>
              </a:ext>
            </a:extLst>
          </p:cNvPr>
          <p:cNvSpPr txBox="1"/>
          <p:nvPr/>
        </p:nvSpPr>
        <p:spPr>
          <a:xfrm>
            <a:off x="11236569" y="420494"/>
            <a:ext cx="836896" cy="369332"/>
          </a:xfrm>
          <a:prstGeom prst="rect">
            <a:avLst/>
          </a:prstGeom>
          <a:noFill/>
        </p:spPr>
        <p:txBody>
          <a:bodyPr wrap="none" rtlCol="0">
            <a:spAutoFit/>
          </a:bodyPr>
          <a:lstStyle/>
          <a:p>
            <a:r>
              <a:rPr lang="en-ZA" dirty="0"/>
              <a:t>Level 0</a:t>
            </a:r>
          </a:p>
        </p:txBody>
      </p:sp>
      <p:sp>
        <p:nvSpPr>
          <p:cNvPr id="70" name="TextBox 69">
            <a:extLst>
              <a:ext uri="{FF2B5EF4-FFF2-40B4-BE49-F238E27FC236}">
                <a16:creationId xmlns:a16="http://schemas.microsoft.com/office/drawing/2014/main" id="{9F68AFF8-E5FA-4E12-BB3D-A6654C79A114}"/>
              </a:ext>
            </a:extLst>
          </p:cNvPr>
          <p:cNvSpPr txBox="1"/>
          <p:nvPr/>
        </p:nvSpPr>
        <p:spPr>
          <a:xfrm>
            <a:off x="11235485" y="1146105"/>
            <a:ext cx="836896" cy="369332"/>
          </a:xfrm>
          <a:prstGeom prst="rect">
            <a:avLst/>
          </a:prstGeom>
          <a:noFill/>
        </p:spPr>
        <p:txBody>
          <a:bodyPr wrap="none" rtlCol="0">
            <a:spAutoFit/>
          </a:bodyPr>
          <a:lstStyle/>
          <a:p>
            <a:r>
              <a:rPr lang="en-ZA" dirty="0"/>
              <a:t>Level 1</a:t>
            </a:r>
          </a:p>
        </p:txBody>
      </p:sp>
      <p:sp>
        <p:nvSpPr>
          <p:cNvPr id="71" name="TextBox 70">
            <a:extLst>
              <a:ext uri="{FF2B5EF4-FFF2-40B4-BE49-F238E27FC236}">
                <a16:creationId xmlns:a16="http://schemas.microsoft.com/office/drawing/2014/main" id="{0E3F03AC-AA16-4E4C-A1E5-844E340B810F}"/>
              </a:ext>
            </a:extLst>
          </p:cNvPr>
          <p:cNvSpPr txBox="1"/>
          <p:nvPr/>
        </p:nvSpPr>
        <p:spPr>
          <a:xfrm>
            <a:off x="11388969" y="1881649"/>
            <a:ext cx="836896" cy="369332"/>
          </a:xfrm>
          <a:prstGeom prst="rect">
            <a:avLst/>
          </a:prstGeom>
          <a:noFill/>
        </p:spPr>
        <p:txBody>
          <a:bodyPr wrap="none" rtlCol="0">
            <a:spAutoFit/>
          </a:bodyPr>
          <a:lstStyle/>
          <a:p>
            <a:r>
              <a:rPr lang="en-ZA" dirty="0"/>
              <a:t>Level 2</a:t>
            </a:r>
          </a:p>
        </p:txBody>
      </p:sp>
    </p:spTree>
    <p:extLst>
      <p:ext uri="{BB962C8B-B14F-4D97-AF65-F5344CB8AC3E}">
        <p14:creationId xmlns:p14="http://schemas.microsoft.com/office/powerpoint/2010/main" val="36749876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7E3A7-1B7F-4E4C-9E23-F91754859EE8}"/>
              </a:ext>
            </a:extLst>
          </p:cNvPr>
          <p:cNvSpPr>
            <a:spLocks noGrp="1"/>
          </p:cNvSpPr>
          <p:nvPr>
            <p:ph type="title"/>
          </p:nvPr>
        </p:nvSpPr>
        <p:spPr>
          <a:xfrm>
            <a:off x="838200" y="199710"/>
            <a:ext cx="10515600" cy="610253"/>
          </a:xfrm>
        </p:spPr>
        <p:txBody>
          <a:bodyPr>
            <a:normAutofit fontScale="90000"/>
          </a:bodyPr>
          <a:lstStyle/>
          <a:p>
            <a:r>
              <a:rPr lang="en-ZA" dirty="0"/>
              <a:t>Height of a node in a BST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4222888-EA8D-453F-A86A-84E3AE499E4D}"/>
                  </a:ext>
                </a:extLst>
              </p:cNvPr>
              <p:cNvSpPr>
                <a:spLocks noGrp="1"/>
              </p:cNvSpPr>
              <p:nvPr>
                <p:ph idx="1"/>
              </p:nvPr>
            </p:nvSpPr>
            <p:spPr>
              <a:xfrm>
                <a:off x="712366" y="809962"/>
                <a:ext cx="10515600" cy="5848327"/>
              </a:xfrm>
            </p:spPr>
            <p:txBody>
              <a:bodyPr>
                <a:normAutofit/>
              </a:bodyPr>
              <a:lstStyle/>
              <a:p>
                <a:r>
                  <a:rPr lang="en-ZA" sz="1600" b="0" dirty="0">
                    <a:ea typeface="Cambria Math" panose="02040503050406030204" pitchFamily="18" charset="0"/>
                  </a:rPr>
                  <a:t>From the previous slides we have the number of nodes (</a:t>
                </a:r>
                <a:r>
                  <a:rPr lang="en-ZA" sz="1600" b="0" i="1" dirty="0">
                    <a:ea typeface="Cambria Math" panose="02040503050406030204" pitchFamily="18" charset="0"/>
                  </a:rPr>
                  <a:t>n</a:t>
                </a:r>
                <a:r>
                  <a:rPr lang="en-ZA" sz="1600" b="0" dirty="0">
                    <a:ea typeface="Cambria Math" panose="02040503050406030204" pitchFamily="18" charset="0"/>
                  </a:rPr>
                  <a:t>) and the height of each node per level (</a:t>
                </a:r>
                <a:r>
                  <a:rPr lang="en-ZA" sz="1600" b="0" i="1" dirty="0">
                    <a:ea typeface="Cambria Math" panose="02040503050406030204" pitchFamily="18" charset="0"/>
                  </a:rPr>
                  <a:t>h</a:t>
                </a:r>
                <a:r>
                  <a:rPr lang="en-ZA" sz="1600" b="0" dirty="0">
                    <a:ea typeface="Cambria Math" panose="02040503050406030204" pitchFamily="18" charset="0"/>
                  </a:rPr>
                  <a:t>)</a:t>
                </a:r>
              </a:p>
              <a:p>
                <a:r>
                  <a:rPr lang="en-ZA" sz="1600" dirty="0">
                    <a:ea typeface="Cambria Math" panose="02040503050406030204" pitchFamily="18" charset="0"/>
                  </a:rPr>
                  <a:t>Let deduce from the height (</a:t>
                </a:r>
                <a:r>
                  <a:rPr lang="en-ZA" sz="1600" i="1" dirty="0">
                    <a:ea typeface="Cambria Math" panose="02040503050406030204" pitchFamily="18" charset="0"/>
                  </a:rPr>
                  <a:t>h</a:t>
                </a:r>
                <a:r>
                  <a:rPr lang="en-ZA" sz="1600" dirty="0">
                    <a:ea typeface="Cambria Math" panose="02040503050406030204" pitchFamily="18" charset="0"/>
                  </a:rPr>
                  <a:t>) of a node given the total number of nodes.</a:t>
                </a:r>
              </a:p>
              <a:p>
                <a:r>
                  <a:rPr lang="en-ZA" sz="1600" dirty="0">
                    <a:ea typeface="Cambria Math" panose="02040503050406030204" pitchFamily="18" charset="0"/>
                  </a:rPr>
                  <a:t>We have </a:t>
                </a:r>
                <a:endParaRPr lang="en-ZA" sz="1600" i="1" dirty="0">
                  <a:latin typeface="Cambria Math" panose="02040503050406030204" pitchFamily="18" charset="0"/>
                  <a:ea typeface="Cambria Math" panose="02040503050406030204" pitchFamily="18" charset="0"/>
                </a:endParaRPr>
              </a:p>
              <a:p>
                <a:pPr lvl="1">
                  <a:lnSpc>
                    <a:spcPct val="150000"/>
                  </a:lnSpc>
                </a:pPr>
                <a14:m>
                  <m:oMath xmlns:m="http://schemas.openxmlformats.org/officeDocument/2006/math">
                    <m:sSup>
                      <m:sSupPr>
                        <m:ctrlPr>
                          <a:rPr lang="en-ZA" sz="1800" i="1" smtClean="0">
                            <a:latin typeface="Cambria Math" panose="02040503050406030204" pitchFamily="18" charset="0"/>
                            <a:ea typeface="Cambria Math" panose="02040503050406030204" pitchFamily="18" charset="0"/>
                          </a:rPr>
                        </m:ctrlPr>
                      </m:sSupPr>
                      <m:e>
                        <m:r>
                          <a:rPr lang="en-ZA" sz="1800" b="0" i="1" smtClean="0">
                            <a:latin typeface="Cambria Math" panose="02040503050406030204" pitchFamily="18" charset="0"/>
                            <a:ea typeface="Cambria Math" panose="02040503050406030204" pitchFamily="18" charset="0"/>
                          </a:rPr>
                          <m:t>2</m:t>
                        </m:r>
                      </m:e>
                      <m:sup>
                        <m:r>
                          <a:rPr lang="en-ZA" sz="1800" b="0" i="1" smtClean="0">
                            <a:latin typeface="Cambria Math" panose="02040503050406030204" pitchFamily="18" charset="0"/>
                            <a:ea typeface="Cambria Math" panose="02040503050406030204" pitchFamily="18" charset="0"/>
                          </a:rPr>
                          <m:t>h</m:t>
                        </m:r>
                        <m:r>
                          <a:rPr lang="en-ZA" sz="1800" b="0" i="1" smtClean="0">
                            <a:latin typeface="Cambria Math" panose="02040503050406030204" pitchFamily="18" charset="0"/>
                            <a:ea typeface="Cambria Math" panose="02040503050406030204" pitchFamily="18" charset="0"/>
                          </a:rPr>
                          <m:t>+1</m:t>
                        </m:r>
                      </m:sup>
                    </m:sSup>
                    <m:r>
                      <a:rPr lang="en-ZA" sz="1800" b="0" i="1" smtClean="0">
                        <a:latin typeface="Cambria Math" panose="02040503050406030204" pitchFamily="18" charset="0"/>
                        <a:ea typeface="Cambria Math" panose="02040503050406030204" pitchFamily="18" charset="0"/>
                      </a:rPr>
                      <m:t>−1=</m:t>
                    </m:r>
                    <m:r>
                      <a:rPr lang="en-ZA" sz="1800" b="0" i="1" smtClean="0">
                        <a:latin typeface="Cambria Math" panose="02040503050406030204" pitchFamily="18" charset="0"/>
                        <a:ea typeface="Cambria Math" panose="02040503050406030204" pitchFamily="18" charset="0"/>
                      </a:rPr>
                      <m:t>𝑛</m:t>
                    </m:r>
                  </m:oMath>
                </a14:m>
                <a:endParaRPr lang="en-ZA" sz="1800" b="0" dirty="0">
                  <a:ea typeface="Cambria Math" panose="02040503050406030204" pitchFamily="18" charset="0"/>
                </a:endParaRPr>
              </a:p>
              <a:p>
                <a:pPr lvl="1">
                  <a:lnSpc>
                    <a:spcPct val="150000"/>
                  </a:lnSpc>
                </a:pPr>
                <a14:m>
                  <m:oMath xmlns:m="http://schemas.openxmlformats.org/officeDocument/2006/math">
                    <m:sSup>
                      <m:sSupPr>
                        <m:ctrlPr>
                          <a:rPr lang="en-ZA" sz="1800" i="1">
                            <a:latin typeface="Cambria Math" panose="02040503050406030204" pitchFamily="18" charset="0"/>
                            <a:ea typeface="Cambria Math" panose="02040503050406030204" pitchFamily="18" charset="0"/>
                          </a:rPr>
                        </m:ctrlPr>
                      </m:sSupPr>
                      <m:e>
                        <m:r>
                          <a:rPr lang="en-ZA" sz="1800" i="1">
                            <a:latin typeface="Cambria Math" panose="02040503050406030204" pitchFamily="18" charset="0"/>
                            <a:ea typeface="Cambria Math" panose="02040503050406030204" pitchFamily="18" charset="0"/>
                          </a:rPr>
                          <m:t>2</m:t>
                        </m:r>
                      </m:e>
                      <m:sup>
                        <m:r>
                          <a:rPr lang="en-ZA" sz="1800" b="0" i="1" smtClean="0">
                            <a:latin typeface="Cambria Math" panose="02040503050406030204" pitchFamily="18" charset="0"/>
                            <a:ea typeface="Cambria Math" panose="02040503050406030204" pitchFamily="18" charset="0"/>
                          </a:rPr>
                          <m:t>h</m:t>
                        </m:r>
                        <m:r>
                          <a:rPr lang="en-ZA" sz="1800" i="1">
                            <a:latin typeface="Cambria Math" panose="02040503050406030204" pitchFamily="18" charset="0"/>
                            <a:ea typeface="Cambria Math" panose="02040503050406030204" pitchFamily="18" charset="0"/>
                          </a:rPr>
                          <m:t>+1</m:t>
                        </m:r>
                      </m:sup>
                    </m:sSup>
                    <m:r>
                      <a:rPr lang="en-ZA" sz="1800" b="0" i="1" smtClean="0">
                        <a:latin typeface="Cambria Math" panose="02040503050406030204" pitchFamily="18" charset="0"/>
                        <a:ea typeface="Cambria Math" panose="02040503050406030204" pitchFamily="18" charset="0"/>
                      </a:rPr>
                      <m:t>=</m:t>
                    </m:r>
                    <m:r>
                      <a:rPr lang="en-ZA" sz="1800" b="0" i="1" smtClean="0">
                        <a:latin typeface="Cambria Math" panose="02040503050406030204" pitchFamily="18" charset="0"/>
                        <a:ea typeface="Cambria Math" panose="02040503050406030204" pitchFamily="18" charset="0"/>
                      </a:rPr>
                      <m:t>𝑛</m:t>
                    </m:r>
                    <m:r>
                      <a:rPr lang="en-ZA" sz="1800" b="0" i="1" smtClean="0">
                        <a:latin typeface="Cambria Math" panose="02040503050406030204" pitchFamily="18" charset="0"/>
                        <a:ea typeface="Cambria Math" panose="02040503050406030204" pitchFamily="18" charset="0"/>
                      </a:rPr>
                      <m:t>+1</m:t>
                    </m:r>
                  </m:oMath>
                </a14:m>
                <a:endParaRPr lang="en-ZA" sz="1800" dirty="0">
                  <a:ea typeface="Cambria Math" panose="02040503050406030204" pitchFamily="18" charset="0"/>
                </a:endParaRPr>
              </a:p>
              <a:p>
                <a:pPr lvl="1">
                  <a:lnSpc>
                    <a:spcPct val="150000"/>
                  </a:lnSpc>
                </a:pPr>
                <a:r>
                  <a:rPr lang="en-ZA" sz="1800" dirty="0">
                    <a:ea typeface="Cambria Math" panose="02040503050406030204" pitchFamily="18" charset="0"/>
                  </a:rPr>
                  <a:t> </a:t>
                </a:r>
                <a14:m>
                  <m:oMath xmlns:m="http://schemas.openxmlformats.org/officeDocument/2006/math">
                    <m:func>
                      <m:funcPr>
                        <m:ctrlPr>
                          <a:rPr lang="en-ZA" sz="1800" i="1" smtClean="0">
                            <a:latin typeface="Cambria Math" panose="02040503050406030204" pitchFamily="18" charset="0"/>
                            <a:ea typeface="Cambria Math" panose="02040503050406030204" pitchFamily="18" charset="0"/>
                          </a:rPr>
                        </m:ctrlPr>
                      </m:funcPr>
                      <m:fName>
                        <m:r>
                          <m:rPr>
                            <m:sty m:val="p"/>
                          </m:rPr>
                          <a:rPr lang="en-ZA" sz="1800" i="0" smtClean="0">
                            <a:latin typeface="Cambria Math" panose="02040503050406030204" pitchFamily="18" charset="0"/>
                            <a:ea typeface="Cambria Math" panose="02040503050406030204" pitchFamily="18" charset="0"/>
                          </a:rPr>
                          <m:t>log</m:t>
                        </m:r>
                        <m:r>
                          <a:rPr lang="en-ZA" sz="1800" b="0" i="1" smtClean="0">
                            <a:latin typeface="Cambria Math" panose="02040503050406030204" pitchFamily="18" charset="0"/>
                            <a:ea typeface="Cambria Math" panose="02040503050406030204" pitchFamily="18" charset="0"/>
                          </a:rPr>
                          <m:t>(</m:t>
                        </m:r>
                      </m:fName>
                      <m:e>
                        <m:sSup>
                          <m:sSupPr>
                            <m:ctrlPr>
                              <a:rPr lang="en-ZA" sz="1800" i="1">
                                <a:latin typeface="Cambria Math" panose="02040503050406030204" pitchFamily="18" charset="0"/>
                                <a:ea typeface="Cambria Math" panose="02040503050406030204" pitchFamily="18" charset="0"/>
                              </a:rPr>
                            </m:ctrlPr>
                          </m:sSupPr>
                          <m:e>
                            <m:r>
                              <a:rPr lang="en-ZA" sz="1800" i="1">
                                <a:latin typeface="Cambria Math" panose="02040503050406030204" pitchFamily="18" charset="0"/>
                                <a:ea typeface="Cambria Math" panose="02040503050406030204" pitchFamily="18" charset="0"/>
                              </a:rPr>
                              <m:t>2</m:t>
                            </m:r>
                          </m:e>
                          <m:sup>
                            <m:r>
                              <a:rPr lang="en-ZA" sz="1800" i="1">
                                <a:latin typeface="Cambria Math" panose="02040503050406030204" pitchFamily="18" charset="0"/>
                                <a:ea typeface="Cambria Math" panose="02040503050406030204" pitchFamily="18" charset="0"/>
                              </a:rPr>
                              <m:t>h</m:t>
                            </m:r>
                            <m:r>
                              <a:rPr lang="en-ZA" sz="1800" i="1">
                                <a:latin typeface="Cambria Math" panose="02040503050406030204" pitchFamily="18" charset="0"/>
                                <a:ea typeface="Cambria Math" panose="02040503050406030204" pitchFamily="18" charset="0"/>
                              </a:rPr>
                              <m:t>+1</m:t>
                            </m:r>
                          </m:sup>
                        </m:sSup>
                        <m:r>
                          <a:rPr lang="en-ZA" sz="1800" b="0" i="1" smtClean="0">
                            <a:latin typeface="Cambria Math" panose="02040503050406030204" pitchFamily="18" charset="0"/>
                            <a:ea typeface="Cambria Math" panose="02040503050406030204" pitchFamily="18" charset="0"/>
                          </a:rPr>
                          <m:t>)</m:t>
                        </m:r>
                      </m:e>
                    </m:func>
                    <m:r>
                      <a:rPr lang="en-ZA" sz="1800" i="1">
                        <a:latin typeface="Cambria Math" panose="02040503050406030204" pitchFamily="18" charset="0"/>
                        <a:ea typeface="Cambria Math" panose="02040503050406030204" pitchFamily="18" charset="0"/>
                      </a:rPr>
                      <m:t>=</m:t>
                    </m:r>
                    <m:func>
                      <m:funcPr>
                        <m:ctrlPr>
                          <a:rPr lang="en-ZA" sz="1800" i="1" smtClean="0">
                            <a:latin typeface="Cambria Math" panose="02040503050406030204" pitchFamily="18" charset="0"/>
                            <a:ea typeface="Cambria Math" panose="02040503050406030204" pitchFamily="18" charset="0"/>
                          </a:rPr>
                        </m:ctrlPr>
                      </m:funcPr>
                      <m:fName>
                        <m:r>
                          <m:rPr>
                            <m:sty m:val="p"/>
                          </m:rPr>
                          <a:rPr lang="en-ZA" sz="1800" i="0" smtClean="0">
                            <a:latin typeface="Cambria Math" panose="02040503050406030204" pitchFamily="18" charset="0"/>
                            <a:ea typeface="Cambria Math" panose="02040503050406030204" pitchFamily="18" charset="0"/>
                          </a:rPr>
                          <m:t>log</m:t>
                        </m:r>
                      </m:fName>
                      <m:e>
                        <m:r>
                          <a:rPr lang="en-ZA" sz="1800" b="0" i="1" smtClean="0">
                            <a:latin typeface="Cambria Math" panose="02040503050406030204" pitchFamily="18" charset="0"/>
                            <a:ea typeface="Cambria Math" panose="02040503050406030204" pitchFamily="18" charset="0"/>
                          </a:rPr>
                          <m:t>(</m:t>
                        </m:r>
                        <m:r>
                          <a:rPr lang="en-ZA" sz="1800" b="0" i="1" smtClean="0">
                            <a:latin typeface="Cambria Math" panose="02040503050406030204" pitchFamily="18" charset="0"/>
                            <a:ea typeface="Cambria Math" panose="02040503050406030204" pitchFamily="18" charset="0"/>
                          </a:rPr>
                          <m:t>𝑛</m:t>
                        </m:r>
                        <m:r>
                          <a:rPr lang="en-ZA" sz="1800" b="0" i="1" smtClean="0">
                            <a:latin typeface="Cambria Math" panose="02040503050406030204" pitchFamily="18" charset="0"/>
                            <a:ea typeface="Cambria Math" panose="02040503050406030204" pitchFamily="18" charset="0"/>
                          </a:rPr>
                          <m:t>+1)</m:t>
                        </m:r>
                      </m:e>
                    </m:func>
                  </m:oMath>
                </a14:m>
                <a:endParaRPr lang="en-ZA" sz="1800" dirty="0">
                  <a:ea typeface="Cambria Math" panose="02040503050406030204" pitchFamily="18" charset="0"/>
                </a:endParaRPr>
              </a:p>
              <a:p>
                <a:pPr lvl="1">
                  <a:lnSpc>
                    <a:spcPct val="150000"/>
                  </a:lnSpc>
                </a:pPr>
                <a14:m>
                  <m:oMath xmlns:m="http://schemas.openxmlformats.org/officeDocument/2006/math">
                    <m:func>
                      <m:funcPr>
                        <m:ctrlPr>
                          <a:rPr lang="en-ZA" sz="1800" i="1">
                            <a:latin typeface="Cambria Math" panose="02040503050406030204" pitchFamily="18" charset="0"/>
                            <a:ea typeface="Cambria Math" panose="02040503050406030204" pitchFamily="18" charset="0"/>
                          </a:rPr>
                        </m:ctrlPr>
                      </m:funcPr>
                      <m:fName>
                        <m:d>
                          <m:dPr>
                            <m:ctrlPr>
                              <a:rPr lang="en-ZA" sz="1800" b="0" i="1" smtClean="0">
                                <a:latin typeface="Cambria Math" panose="02040503050406030204" pitchFamily="18" charset="0"/>
                                <a:ea typeface="Cambria Math" panose="02040503050406030204" pitchFamily="18" charset="0"/>
                              </a:rPr>
                            </m:ctrlPr>
                          </m:dPr>
                          <m:e>
                            <m:r>
                              <m:rPr>
                                <m:sty m:val="p"/>
                              </m:rPr>
                              <a:rPr lang="en-ZA" sz="1800" b="0" i="0" smtClean="0">
                                <a:latin typeface="Cambria Math" panose="02040503050406030204" pitchFamily="18" charset="0"/>
                                <a:ea typeface="Cambria Math" panose="02040503050406030204" pitchFamily="18" charset="0"/>
                              </a:rPr>
                              <m:t>h</m:t>
                            </m:r>
                            <m:r>
                              <a:rPr lang="en-ZA" sz="1800" b="0" i="0" smtClean="0">
                                <a:latin typeface="Cambria Math" panose="02040503050406030204" pitchFamily="18" charset="0"/>
                                <a:ea typeface="Cambria Math" panose="02040503050406030204" pitchFamily="18" charset="0"/>
                              </a:rPr>
                              <m:t>+1</m:t>
                            </m:r>
                          </m:e>
                        </m:d>
                        <m:r>
                          <a:rPr lang="en-ZA" sz="1800" b="0" i="0" smtClean="0">
                            <a:latin typeface="Cambria Math" panose="02040503050406030204" pitchFamily="18" charset="0"/>
                            <a:ea typeface="Cambria Math" panose="02040503050406030204" pitchFamily="18" charset="0"/>
                          </a:rPr>
                          <m:t>.</m:t>
                        </m:r>
                        <m:r>
                          <m:rPr>
                            <m:sty m:val="p"/>
                          </m:rPr>
                          <a:rPr lang="en-ZA" sz="1800">
                            <a:latin typeface="Cambria Math" panose="02040503050406030204" pitchFamily="18" charset="0"/>
                            <a:ea typeface="Cambria Math" panose="02040503050406030204" pitchFamily="18" charset="0"/>
                          </a:rPr>
                          <m:t>log</m:t>
                        </m:r>
                        <m:r>
                          <a:rPr lang="en-ZA" sz="1800" i="1">
                            <a:latin typeface="Cambria Math" panose="02040503050406030204" pitchFamily="18" charset="0"/>
                            <a:ea typeface="Cambria Math" panose="02040503050406030204" pitchFamily="18" charset="0"/>
                          </a:rPr>
                          <m:t>(</m:t>
                        </m:r>
                      </m:fName>
                      <m:e>
                        <m:r>
                          <a:rPr lang="en-ZA" sz="1800" b="0" i="1" smtClean="0">
                            <a:latin typeface="Cambria Math" panose="02040503050406030204" pitchFamily="18" charset="0"/>
                            <a:ea typeface="Cambria Math" panose="02040503050406030204" pitchFamily="18" charset="0"/>
                          </a:rPr>
                          <m:t>2</m:t>
                        </m:r>
                        <m:r>
                          <a:rPr lang="en-ZA" sz="1800" i="1">
                            <a:latin typeface="Cambria Math" panose="02040503050406030204" pitchFamily="18" charset="0"/>
                            <a:ea typeface="Cambria Math" panose="02040503050406030204" pitchFamily="18" charset="0"/>
                          </a:rPr>
                          <m:t>)</m:t>
                        </m:r>
                      </m:e>
                    </m:func>
                    <m:r>
                      <a:rPr lang="en-ZA" sz="1800" i="1">
                        <a:latin typeface="Cambria Math" panose="02040503050406030204" pitchFamily="18" charset="0"/>
                        <a:ea typeface="Cambria Math" panose="02040503050406030204" pitchFamily="18" charset="0"/>
                      </a:rPr>
                      <m:t>=</m:t>
                    </m:r>
                    <m:func>
                      <m:funcPr>
                        <m:ctrlPr>
                          <a:rPr lang="en-ZA" sz="1800" i="1">
                            <a:latin typeface="Cambria Math" panose="02040503050406030204" pitchFamily="18" charset="0"/>
                            <a:ea typeface="Cambria Math" panose="02040503050406030204" pitchFamily="18" charset="0"/>
                          </a:rPr>
                        </m:ctrlPr>
                      </m:funcPr>
                      <m:fName>
                        <m:r>
                          <m:rPr>
                            <m:sty m:val="p"/>
                          </m:rPr>
                          <a:rPr lang="en-ZA" sz="1800">
                            <a:latin typeface="Cambria Math" panose="02040503050406030204" pitchFamily="18" charset="0"/>
                            <a:ea typeface="Cambria Math" panose="02040503050406030204" pitchFamily="18" charset="0"/>
                          </a:rPr>
                          <m:t>log</m:t>
                        </m:r>
                      </m:fName>
                      <m:e>
                        <m:r>
                          <a:rPr lang="en-ZA" sz="1800" i="1">
                            <a:latin typeface="Cambria Math" panose="02040503050406030204" pitchFamily="18" charset="0"/>
                            <a:ea typeface="Cambria Math" panose="02040503050406030204" pitchFamily="18" charset="0"/>
                          </a:rPr>
                          <m:t>(</m:t>
                        </m:r>
                        <m:r>
                          <a:rPr lang="en-ZA" sz="1800" i="1">
                            <a:latin typeface="Cambria Math" panose="02040503050406030204" pitchFamily="18" charset="0"/>
                            <a:ea typeface="Cambria Math" panose="02040503050406030204" pitchFamily="18" charset="0"/>
                          </a:rPr>
                          <m:t>𝑛</m:t>
                        </m:r>
                        <m:r>
                          <a:rPr lang="en-ZA" sz="1800" i="1">
                            <a:latin typeface="Cambria Math" panose="02040503050406030204" pitchFamily="18" charset="0"/>
                            <a:ea typeface="Cambria Math" panose="02040503050406030204" pitchFamily="18" charset="0"/>
                          </a:rPr>
                          <m:t>+1)</m:t>
                        </m:r>
                      </m:e>
                    </m:func>
                  </m:oMath>
                </a14:m>
                <a:endParaRPr lang="en-ZA" sz="1800" dirty="0">
                  <a:ea typeface="Cambria Math" panose="02040503050406030204" pitchFamily="18" charset="0"/>
                </a:endParaRPr>
              </a:p>
              <a:p>
                <a:pPr lvl="1">
                  <a:lnSpc>
                    <a:spcPct val="150000"/>
                  </a:lnSpc>
                </a:pPr>
                <a14:m>
                  <m:oMath xmlns:m="http://schemas.openxmlformats.org/officeDocument/2006/math">
                    <m:r>
                      <m:rPr>
                        <m:sty m:val="p"/>
                      </m:rPr>
                      <a:rPr lang="en-ZA" sz="1800" i="1">
                        <a:latin typeface="Cambria Math" panose="02040503050406030204" pitchFamily="18" charset="0"/>
                        <a:ea typeface="Cambria Math" panose="02040503050406030204" pitchFamily="18" charset="0"/>
                      </a:rPr>
                      <m:t>h</m:t>
                    </m:r>
                    <m:r>
                      <a:rPr lang="en-ZA" sz="1800" b="0" i="1" smtClean="0">
                        <a:latin typeface="Cambria Math" panose="02040503050406030204" pitchFamily="18" charset="0"/>
                        <a:ea typeface="Cambria Math" panose="02040503050406030204" pitchFamily="18" charset="0"/>
                      </a:rPr>
                      <m:t>+1</m:t>
                    </m:r>
                    <m:r>
                      <a:rPr lang="en-ZA" sz="1800" i="1">
                        <a:latin typeface="Cambria Math" panose="02040503050406030204" pitchFamily="18" charset="0"/>
                        <a:ea typeface="Cambria Math" panose="02040503050406030204" pitchFamily="18" charset="0"/>
                      </a:rPr>
                      <m:t>=</m:t>
                    </m:r>
                    <m:f>
                      <m:fPr>
                        <m:ctrlPr>
                          <a:rPr lang="en-ZA" sz="1800" i="1" smtClean="0">
                            <a:latin typeface="Cambria Math" panose="02040503050406030204" pitchFamily="18" charset="0"/>
                            <a:ea typeface="Cambria Math" panose="02040503050406030204" pitchFamily="18" charset="0"/>
                          </a:rPr>
                        </m:ctrlPr>
                      </m:fPr>
                      <m:num>
                        <m:func>
                          <m:funcPr>
                            <m:ctrlPr>
                              <a:rPr lang="en-ZA" sz="1800" i="1">
                                <a:latin typeface="Cambria Math" panose="02040503050406030204" pitchFamily="18" charset="0"/>
                                <a:ea typeface="Cambria Math" panose="02040503050406030204" pitchFamily="18" charset="0"/>
                              </a:rPr>
                            </m:ctrlPr>
                          </m:funcPr>
                          <m:fName>
                            <m:r>
                              <m:rPr>
                                <m:sty m:val="p"/>
                              </m:rPr>
                              <a:rPr lang="en-ZA" sz="1800">
                                <a:latin typeface="Cambria Math" panose="02040503050406030204" pitchFamily="18" charset="0"/>
                                <a:ea typeface="Cambria Math" panose="02040503050406030204" pitchFamily="18" charset="0"/>
                              </a:rPr>
                              <m:t>log</m:t>
                            </m:r>
                          </m:fName>
                          <m:e>
                            <m:r>
                              <a:rPr lang="en-ZA" sz="1800" i="1">
                                <a:latin typeface="Cambria Math" panose="02040503050406030204" pitchFamily="18" charset="0"/>
                                <a:ea typeface="Cambria Math" panose="02040503050406030204" pitchFamily="18" charset="0"/>
                              </a:rPr>
                              <m:t>(</m:t>
                            </m:r>
                            <m:r>
                              <a:rPr lang="en-ZA" sz="1800" i="1">
                                <a:latin typeface="Cambria Math" panose="02040503050406030204" pitchFamily="18" charset="0"/>
                                <a:ea typeface="Cambria Math" panose="02040503050406030204" pitchFamily="18" charset="0"/>
                              </a:rPr>
                              <m:t>𝑛</m:t>
                            </m:r>
                            <m:r>
                              <a:rPr lang="en-ZA" sz="1800" i="1">
                                <a:latin typeface="Cambria Math" panose="02040503050406030204" pitchFamily="18" charset="0"/>
                                <a:ea typeface="Cambria Math" panose="02040503050406030204" pitchFamily="18" charset="0"/>
                              </a:rPr>
                              <m:t>+1)</m:t>
                            </m:r>
                          </m:e>
                        </m:func>
                      </m:num>
                      <m:den>
                        <m:r>
                          <m:rPr>
                            <m:sty m:val="p"/>
                          </m:rPr>
                          <a:rPr lang="en-ZA" sz="1800" b="0" i="0" smtClean="0">
                            <a:latin typeface="Cambria Math" panose="02040503050406030204" pitchFamily="18" charset="0"/>
                            <a:ea typeface="Cambria Math" panose="02040503050406030204" pitchFamily="18" charset="0"/>
                          </a:rPr>
                          <m:t>log</m:t>
                        </m:r>
                        <m:r>
                          <a:rPr lang="en-ZA" sz="1800" b="0" i="1" smtClean="0">
                            <a:latin typeface="Cambria Math" panose="02040503050406030204" pitchFamily="18" charset="0"/>
                            <a:ea typeface="Cambria Math" panose="02040503050406030204" pitchFamily="18" charset="0"/>
                          </a:rPr>
                          <m:t>⁡(2)</m:t>
                        </m:r>
                      </m:den>
                    </m:f>
                  </m:oMath>
                </a14:m>
                <a:endParaRPr lang="en-ZA" sz="1800" dirty="0">
                  <a:ea typeface="Cambria Math" panose="02040503050406030204" pitchFamily="18" charset="0"/>
                </a:endParaRPr>
              </a:p>
              <a:p>
                <a:pPr lvl="1">
                  <a:lnSpc>
                    <a:spcPct val="150000"/>
                  </a:lnSpc>
                </a:pPr>
                <a14:m>
                  <m:oMath xmlns:m="http://schemas.openxmlformats.org/officeDocument/2006/math">
                    <m:r>
                      <m:rPr>
                        <m:sty m:val="p"/>
                      </m:rPr>
                      <a:rPr lang="en-ZA" sz="1800" i="1">
                        <a:latin typeface="Cambria Math" panose="02040503050406030204" pitchFamily="18" charset="0"/>
                        <a:ea typeface="Cambria Math" panose="02040503050406030204" pitchFamily="18" charset="0"/>
                      </a:rPr>
                      <m:t>h</m:t>
                    </m:r>
                    <m:r>
                      <a:rPr lang="en-ZA" sz="1800" i="1">
                        <a:latin typeface="Cambria Math" panose="02040503050406030204" pitchFamily="18" charset="0"/>
                        <a:ea typeface="Cambria Math" panose="02040503050406030204" pitchFamily="18" charset="0"/>
                      </a:rPr>
                      <m:t>=</m:t>
                    </m:r>
                    <m:f>
                      <m:fPr>
                        <m:ctrlPr>
                          <a:rPr lang="en-ZA" sz="1800" i="1">
                            <a:latin typeface="Cambria Math" panose="02040503050406030204" pitchFamily="18" charset="0"/>
                            <a:ea typeface="Cambria Math" panose="02040503050406030204" pitchFamily="18" charset="0"/>
                          </a:rPr>
                        </m:ctrlPr>
                      </m:fPr>
                      <m:num>
                        <m:func>
                          <m:funcPr>
                            <m:ctrlPr>
                              <a:rPr lang="en-ZA" sz="1800" i="1">
                                <a:latin typeface="Cambria Math" panose="02040503050406030204" pitchFamily="18" charset="0"/>
                                <a:ea typeface="Cambria Math" panose="02040503050406030204" pitchFamily="18" charset="0"/>
                              </a:rPr>
                            </m:ctrlPr>
                          </m:funcPr>
                          <m:fName>
                            <m:r>
                              <m:rPr>
                                <m:sty m:val="p"/>
                              </m:rPr>
                              <a:rPr lang="en-ZA" sz="1800">
                                <a:latin typeface="Cambria Math" panose="02040503050406030204" pitchFamily="18" charset="0"/>
                                <a:ea typeface="Cambria Math" panose="02040503050406030204" pitchFamily="18" charset="0"/>
                              </a:rPr>
                              <m:t>log</m:t>
                            </m:r>
                          </m:fName>
                          <m:e>
                            <m:r>
                              <a:rPr lang="en-ZA" sz="1800" i="1">
                                <a:latin typeface="Cambria Math" panose="02040503050406030204" pitchFamily="18" charset="0"/>
                                <a:ea typeface="Cambria Math" panose="02040503050406030204" pitchFamily="18" charset="0"/>
                              </a:rPr>
                              <m:t>(</m:t>
                            </m:r>
                            <m:r>
                              <a:rPr lang="en-ZA" sz="1800" i="1">
                                <a:latin typeface="Cambria Math" panose="02040503050406030204" pitchFamily="18" charset="0"/>
                                <a:ea typeface="Cambria Math" panose="02040503050406030204" pitchFamily="18" charset="0"/>
                              </a:rPr>
                              <m:t>𝑛</m:t>
                            </m:r>
                            <m:r>
                              <a:rPr lang="en-ZA" sz="1800" i="1">
                                <a:latin typeface="Cambria Math" panose="02040503050406030204" pitchFamily="18" charset="0"/>
                                <a:ea typeface="Cambria Math" panose="02040503050406030204" pitchFamily="18" charset="0"/>
                              </a:rPr>
                              <m:t>+1)</m:t>
                            </m:r>
                          </m:e>
                        </m:func>
                      </m:num>
                      <m:den>
                        <m:r>
                          <m:rPr>
                            <m:sty m:val="p"/>
                          </m:rPr>
                          <a:rPr lang="en-ZA" sz="1800">
                            <a:latin typeface="Cambria Math" panose="02040503050406030204" pitchFamily="18" charset="0"/>
                            <a:ea typeface="Cambria Math" panose="02040503050406030204" pitchFamily="18" charset="0"/>
                          </a:rPr>
                          <m:t>log</m:t>
                        </m:r>
                        <m:r>
                          <a:rPr lang="en-ZA" sz="1800" i="1">
                            <a:latin typeface="Cambria Math" panose="02040503050406030204" pitchFamily="18" charset="0"/>
                            <a:ea typeface="Cambria Math" panose="02040503050406030204" pitchFamily="18" charset="0"/>
                          </a:rPr>
                          <m:t>⁡(2)</m:t>
                        </m:r>
                      </m:den>
                    </m:f>
                    <m:r>
                      <a:rPr lang="en-ZA" sz="1800" b="0" i="1" smtClean="0">
                        <a:latin typeface="Cambria Math" panose="02040503050406030204" pitchFamily="18" charset="0"/>
                        <a:ea typeface="Cambria Math" panose="02040503050406030204" pitchFamily="18" charset="0"/>
                      </a:rPr>
                      <m:t>−1</m:t>
                    </m:r>
                  </m:oMath>
                </a14:m>
                <a:r>
                  <a:rPr lang="en-ZA" sz="1800" dirty="0">
                    <a:ea typeface="Cambria Math" panose="02040503050406030204" pitchFamily="18" charset="0"/>
                  </a:rPr>
                  <a:t>   </a:t>
                </a:r>
              </a:p>
              <a:p>
                <a:pPr lvl="1"/>
                <a:endParaRPr lang="en-ZA" sz="1200" dirty="0">
                  <a:ea typeface="Cambria Math" panose="02040503050406030204" pitchFamily="18" charset="0"/>
                </a:endParaRPr>
              </a:p>
              <a:p>
                <a:pPr lvl="1"/>
                <a:r>
                  <a:rPr lang="en-ZA" sz="1600" b="0" dirty="0">
                    <a:ea typeface="Cambria Math" panose="02040503050406030204" pitchFamily="18" charset="0"/>
                  </a:rPr>
                  <a:t>The previous line could be extended/reduced to </a:t>
                </a:r>
                <a14:m>
                  <m:oMath xmlns:m="http://schemas.openxmlformats.org/officeDocument/2006/math">
                    <m:r>
                      <m:rPr>
                        <m:sty m:val="p"/>
                      </m:rPr>
                      <a:rPr lang="en-ZA" sz="1600" b="0" i="0" smtClean="0">
                        <a:latin typeface="Cambria Math" panose="02040503050406030204" pitchFamily="18" charset="0"/>
                        <a:ea typeface="Cambria Math" panose="02040503050406030204" pitchFamily="18" charset="0"/>
                      </a:rPr>
                      <m:t>h</m:t>
                    </m:r>
                    <m:r>
                      <a:rPr lang="en-ZA" sz="1600" b="0" i="0" smtClean="0">
                        <a:latin typeface="Cambria Math" panose="02040503050406030204" pitchFamily="18" charset="0"/>
                        <a:ea typeface="Cambria Math" panose="02040503050406030204" pitchFamily="18" charset="0"/>
                      </a:rPr>
                      <m:t>=</m:t>
                    </m:r>
                    <m:d>
                      <m:dPr>
                        <m:begChr m:val="⌊"/>
                        <m:endChr m:val=""/>
                        <m:ctrlPr>
                          <a:rPr lang="en-ZA" sz="1600" b="0" i="1" smtClean="0">
                            <a:latin typeface="Cambria Math" panose="02040503050406030204" pitchFamily="18" charset="0"/>
                            <a:ea typeface="Cambria Math" panose="02040503050406030204" pitchFamily="18" charset="0"/>
                          </a:rPr>
                        </m:ctrlPr>
                      </m:dPr>
                      <m:e>
                        <m:r>
                          <m:rPr>
                            <m:sty m:val="p"/>
                          </m:rPr>
                          <a:rPr lang="en-ZA" sz="1600" b="0" i="0" smtClean="0">
                            <a:latin typeface="Cambria Math" panose="02040503050406030204" pitchFamily="18" charset="0"/>
                            <a:ea typeface="Cambria Math" panose="02040503050406030204" pitchFamily="18" charset="0"/>
                          </a:rPr>
                          <m:t>log</m:t>
                        </m:r>
                        <m:r>
                          <a:rPr lang="en-ZA" sz="1600" b="0" i="1" smtClean="0">
                            <a:latin typeface="Cambria Math" panose="02040503050406030204" pitchFamily="18" charset="0"/>
                            <a:ea typeface="Cambria Math" panose="02040503050406030204" pitchFamily="18" charset="0"/>
                          </a:rPr>
                          <m:t>⁡(</m:t>
                        </m:r>
                        <m:r>
                          <a:rPr lang="en-ZA" sz="1600" b="0" i="1" smtClean="0">
                            <a:latin typeface="Cambria Math" panose="02040503050406030204" pitchFamily="18" charset="0"/>
                            <a:ea typeface="Cambria Math" panose="02040503050406030204" pitchFamily="18" charset="0"/>
                          </a:rPr>
                          <m:t>𝑛</m:t>
                        </m:r>
                        <m:r>
                          <a:rPr lang="en-ZA" sz="1600" b="0" i="1" smtClean="0">
                            <a:latin typeface="Cambria Math" panose="02040503050406030204" pitchFamily="18" charset="0"/>
                            <a:ea typeface="Cambria Math" panose="02040503050406030204" pitchFamily="18" charset="0"/>
                          </a:rPr>
                          <m:t>)</m:t>
                        </m:r>
                        <m:d>
                          <m:dPr>
                            <m:begChr m:val="⌋"/>
                            <m:endChr m:val=""/>
                            <m:ctrlPr>
                              <a:rPr lang="en-ZA" sz="1600" b="0" i="1" smtClean="0">
                                <a:latin typeface="Cambria Math" panose="02040503050406030204" pitchFamily="18" charset="0"/>
                                <a:ea typeface="Cambria Math" panose="02040503050406030204" pitchFamily="18" charset="0"/>
                              </a:rPr>
                            </m:ctrlPr>
                          </m:dPr>
                          <m:e/>
                        </m:d>
                      </m:e>
                    </m:d>
                    <m:r>
                      <a:rPr lang="en-ZA" sz="1600" b="0" i="1" smtClean="0">
                        <a:latin typeface="Cambria Math" panose="02040503050406030204" pitchFamily="18" charset="0"/>
                        <a:ea typeface="Cambria Math" panose="02040503050406030204" pitchFamily="18" charset="0"/>
                      </a:rPr>
                      <m:t> </m:t>
                    </m:r>
                    <m:r>
                      <a:rPr lang="en-ZA" sz="1600" b="0" i="1" smtClean="0">
                        <a:latin typeface="Cambria Math" panose="02040503050406030204" pitchFamily="18" charset="0"/>
                        <a:ea typeface="Cambria Math" panose="02040503050406030204" pitchFamily="18" charset="0"/>
                      </a:rPr>
                      <m:t>𝑓𝑙𝑜𝑜𝑟</m:t>
                    </m:r>
                    <m:r>
                      <a:rPr lang="en-ZA" sz="1600" b="0" i="1" smtClean="0">
                        <a:latin typeface="Cambria Math" panose="02040503050406030204" pitchFamily="18" charset="0"/>
                        <a:ea typeface="Cambria Math" panose="02040503050406030204" pitchFamily="18" charset="0"/>
                      </a:rPr>
                      <m:t> </m:t>
                    </m:r>
                    <m:r>
                      <a:rPr lang="en-ZA" sz="1600" b="0" i="1" smtClean="0">
                        <a:latin typeface="Cambria Math" panose="02040503050406030204" pitchFamily="18" charset="0"/>
                        <a:ea typeface="Cambria Math" panose="02040503050406030204" pitchFamily="18" charset="0"/>
                      </a:rPr>
                      <m:t>𝑜𝑓</m:t>
                    </m:r>
                    <m:r>
                      <a:rPr lang="en-ZA" sz="1600" b="0" i="1" smtClean="0">
                        <a:latin typeface="Cambria Math" panose="02040503050406030204" pitchFamily="18" charset="0"/>
                        <a:ea typeface="Cambria Math" panose="02040503050406030204" pitchFamily="18" charset="0"/>
                      </a:rPr>
                      <m:t> </m:t>
                    </m:r>
                    <m:r>
                      <a:rPr lang="en-ZA" sz="1600" b="0" i="1" smtClean="0">
                        <a:latin typeface="Cambria Math" panose="02040503050406030204" pitchFamily="18" charset="0"/>
                        <a:ea typeface="Cambria Math" panose="02040503050406030204" pitchFamily="18" charset="0"/>
                      </a:rPr>
                      <m:t>h</m:t>
                    </m:r>
                  </m:oMath>
                </a14:m>
                <a:endParaRPr lang="en-ZA" sz="1600" b="0" dirty="0">
                  <a:ea typeface="Cambria Math" panose="02040503050406030204" pitchFamily="18" charset="0"/>
                </a:endParaRPr>
              </a:p>
              <a:p>
                <a:pPr lvl="1"/>
                <a:r>
                  <a:rPr lang="en-ZA" sz="1600" dirty="0">
                    <a:ea typeface="Cambria Math" panose="02040503050406030204" pitchFamily="18" charset="0"/>
                  </a:rPr>
                  <a:t>The formula in the red box could be derived from the limit of the formula in the blue box when </a:t>
                </a:r>
                <a:r>
                  <a:rPr lang="en-ZA" sz="1600" i="1" dirty="0">
                    <a:ea typeface="Cambria Math" panose="02040503050406030204" pitchFamily="18" charset="0"/>
                  </a:rPr>
                  <a:t>n </a:t>
                </a:r>
                <a:r>
                  <a:rPr lang="en-ZA" sz="1600" dirty="0">
                    <a:ea typeface="Cambria Math" panose="02040503050406030204" pitchFamily="18" charset="0"/>
                  </a:rPr>
                  <a:t>approaches infinity, you can see that the terms -1, +1 and log(2) do not contribute to the result. They can be thrown away and we can keep the formula in the red box.</a:t>
                </a:r>
              </a:p>
            </p:txBody>
          </p:sp>
        </mc:Choice>
        <mc:Fallback xmlns="">
          <p:sp>
            <p:nvSpPr>
              <p:cNvPr id="3" name="Content Placeholder 2">
                <a:extLst>
                  <a:ext uri="{FF2B5EF4-FFF2-40B4-BE49-F238E27FC236}">
                    <a16:creationId xmlns:a16="http://schemas.microsoft.com/office/drawing/2014/main" id="{14222888-EA8D-453F-A86A-84E3AE499E4D}"/>
                  </a:ext>
                </a:extLst>
              </p:cNvPr>
              <p:cNvSpPr>
                <a:spLocks noGrp="1" noRot="1" noChangeAspect="1" noMove="1" noResize="1" noEditPoints="1" noAdjustHandles="1" noChangeArrowheads="1" noChangeShapeType="1" noTextEdit="1"/>
              </p:cNvSpPr>
              <p:nvPr>
                <p:ph idx="1"/>
              </p:nvPr>
            </p:nvSpPr>
            <p:spPr>
              <a:xfrm>
                <a:off x="712366" y="809962"/>
                <a:ext cx="10515600" cy="5848327"/>
              </a:xfrm>
              <a:blipFill>
                <a:blip r:embed="rId2"/>
                <a:stretch>
                  <a:fillRect l="-232" t="-730" r="-348"/>
                </a:stretch>
              </a:blipFill>
            </p:spPr>
            <p:txBody>
              <a:bodyPr/>
              <a:lstStyle/>
              <a:p>
                <a:r>
                  <a:rPr lang="en-ZA">
                    <a:noFill/>
                  </a:rPr>
                  <a:t> </a:t>
                </a:r>
              </a:p>
            </p:txBody>
          </p:sp>
        </mc:Fallback>
      </mc:AlternateContent>
      <p:sp>
        <p:nvSpPr>
          <p:cNvPr id="11" name="Rectangle 10">
            <a:extLst>
              <a:ext uri="{FF2B5EF4-FFF2-40B4-BE49-F238E27FC236}">
                <a16:creationId xmlns:a16="http://schemas.microsoft.com/office/drawing/2014/main" id="{D8480321-FCD2-4ECF-87F1-E4A6D866F6F1}"/>
              </a:ext>
            </a:extLst>
          </p:cNvPr>
          <p:cNvSpPr/>
          <p:nvPr/>
        </p:nvSpPr>
        <p:spPr>
          <a:xfrm>
            <a:off x="1408922" y="4530055"/>
            <a:ext cx="1703394" cy="654341"/>
          </a:xfrm>
          <a:prstGeom prst="rect">
            <a:avLst/>
          </a:prstGeom>
          <a:solidFill>
            <a:schemeClr val="accent1">
              <a:alpha val="1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2" name="Rectangle 11">
            <a:extLst>
              <a:ext uri="{FF2B5EF4-FFF2-40B4-BE49-F238E27FC236}">
                <a16:creationId xmlns:a16="http://schemas.microsoft.com/office/drawing/2014/main" id="{F2D038F6-22E8-400C-8AFC-BD64E42C6D84}"/>
              </a:ext>
            </a:extLst>
          </p:cNvPr>
          <p:cNvSpPr/>
          <p:nvPr/>
        </p:nvSpPr>
        <p:spPr>
          <a:xfrm>
            <a:off x="5449078" y="5318449"/>
            <a:ext cx="1138334" cy="410547"/>
          </a:xfrm>
          <a:prstGeom prst="rect">
            <a:avLst/>
          </a:prstGeom>
          <a:solidFill>
            <a:srgbClr val="FF0000">
              <a:alpha val="2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mc:AlternateContent xmlns:mc="http://schemas.openxmlformats.org/markup-compatibility/2006" xmlns:pslz="http://schemas.microsoft.com/office/powerpoint/2016/slidezoom">
        <mc:Choice Requires="pslz">
          <p:graphicFrame>
            <p:nvGraphicFramePr>
              <p:cNvPr id="19" name="Slide Zoom 18">
                <a:extLst>
                  <a:ext uri="{FF2B5EF4-FFF2-40B4-BE49-F238E27FC236}">
                    <a16:creationId xmlns:a16="http://schemas.microsoft.com/office/drawing/2014/main" id="{7B8DCD10-CE7D-4BB7-9123-92613222A488}"/>
                  </a:ext>
                </a:extLst>
              </p:cNvPr>
              <p:cNvGraphicFramePr>
                <a:graphicFrameLocks noChangeAspect="1"/>
              </p:cNvGraphicFramePr>
              <p:nvPr>
                <p:extLst>
                  <p:ext uri="{D42A27DB-BD31-4B8C-83A1-F6EECF244321}">
                    <p14:modId xmlns:p14="http://schemas.microsoft.com/office/powerpoint/2010/main" val="761949444"/>
                  </p:ext>
                </p:extLst>
              </p:nvPr>
            </p:nvGraphicFramePr>
            <p:xfrm>
              <a:off x="-1570641" y="327738"/>
              <a:ext cx="3048000" cy="1714500"/>
            </p:xfrm>
            <a:graphic>
              <a:graphicData uri="http://schemas.microsoft.com/office/powerpoint/2016/slidezoom">
                <pslz:sldZm>
                  <pslz:sldZmObj sldId="277" cId="3674987612">
                    <pslz:zmPr id="{C4337AA5-8F85-4B7E-A88A-660EA4847E55}" returnToParent="0" transitionDur="1000">
                      <p166:blipFill xmlns:p166="http://schemas.microsoft.com/office/powerpoint/2016/6/main">
                        <a:blip r:embed="rId3"/>
                        <a:stretch>
                          <a:fillRect/>
                        </a:stretch>
                      </p166:blipFill>
                      <p166:spPr xmlns:p166="http://schemas.microsoft.com/office/powerpoint/2016/6/main">
                        <a:xfrm>
                          <a:off x="0" y="0"/>
                          <a:ext cx="3048000" cy="1714500"/>
                        </a:xfrm>
                        <a:prstGeom prst="rect">
                          <a:avLst/>
                        </a:prstGeom>
                        <a:ln w="3175">
                          <a:solidFill>
                            <a:prstClr val="ltGray"/>
                          </a:solidFill>
                        </a:ln>
                      </p166:spPr>
                    </pslz:zmPr>
                  </pslz:sldZmObj>
                </pslz:sldZm>
              </a:graphicData>
            </a:graphic>
          </p:graphicFrame>
        </mc:Choice>
        <mc:Fallback xmlns="">
          <p:pic>
            <p:nvPicPr>
              <p:cNvPr id="19" name="Slide Zoom 18">
                <a:extLst>
                  <a:ext uri="{FF2B5EF4-FFF2-40B4-BE49-F238E27FC236}">
                    <a16:creationId xmlns:a16="http://schemas.microsoft.com/office/drawing/2014/main" id="{7B8DCD10-CE7D-4BB7-9123-92613222A488}"/>
                  </a:ext>
                </a:extLst>
              </p:cNvPr>
              <p:cNvPicPr>
                <a:picLocks noGrp="1" noRot="1" noChangeAspect="1" noMove="1" noResize="1" noEditPoints="1" noAdjustHandles="1" noChangeArrowheads="1" noChangeShapeType="1"/>
              </p:cNvPicPr>
              <p:nvPr/>
            </p:nvPicPr>
            <p:blipFill>
              <a:blip r:embed="rId4"/>
              <a:stretch>
                <a:fillRect/>
              </a:stretch>
            </p:blipFill>
            <p:spPr>
              <a:xfrm>
                <a:off x="-1570641" y="327738"/>
                <a:ext cx="3048000" cy="1714500"/>
              </a:xfrm>
              <a:prstGeom prst="rect">
                <a:avLst/>
              </a:prstGeom>
              <a:ln w="3175">
                <a:solidFill>
                  <a:prstClr val="ltGray"/>
                </a:solidFill>
              </a:ln>
            </p:spPr>
          </p:pic>
        </mc:Fallback>
      </mc:AlternateContent>
    </p:spTree>
    <p:extLst>
      <p:ext uri="{BB962C8B-B14F-4D97-AF65-F5344CB8AC3E}">
        <p14:creationId xmlns:p14="http://schemas.microsoft.com/office/powerpoint/2010/main" val="1303932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7E3A7-1B7F-4E4C-9E23-F91754859EE8}"/>
              </a:ext>
            </a:extLst>
          </p:cNvPr>
          <p:cNvSpPr>
            <a:spLocks noGrp="1"/>
          </p:cNvSpPr>
          <p:nvPr>
            <p:ph type="title"/>
          </p:nvPr>
        </p:nvSpPr>
        <p:spPr>
          <a:xfrm>
            <a:off x="838200" y="199710"/>
            <a:ext cx="10515600" cy="610253"/>
          </a:xfrm>
        </p:spPr>
        <p:txBody>
          <a:bodyPr>
            <a:normAutofit fontScale="90000"/>
          </a:bodyPr>
          <a:lstStyle/>
          <a:p>
            <a:r>
              <a:rPr lang="en-ZA" dirty="0"/>
              <a:t>A bit of complexity analysis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4222888-EA8D-453F-A86A-84E3AE499E4D}"/>
                  </a:ext>
                </a:extLst>
              </p:cNvPr>
              <p:cNvSpPr>
                <a:spLocks noGrp="1"/>
              </p:cNvSpPr>
              <p:nvPr>
                <p:ph idx="1"/>
              </p:nvPr>
            </p:nvSpPr>
            <p:spPr>
              <a:xfrm>
                <a:off x="712366" y="809962"/>
                <a:ext cx="10515600" cy="5848327"/>
              </a:xfrm>
            </p:spPr>
            <p:txBody>
              <a:bodyPr>
                <a:normAutofit/>
              </a:bodyPr>
              <a:lstStyle/>
              <a:p>
                <a:pPr>
                  <a:lnSpc>
                    <a:spcPct val="150000"/>
                  </a:lnSpc>
                </a:pPr>
                <a14:m>
                  <m:oMath xmlns:m="http://schemas.openxmlformats.org/officeDocument/2006/math">
                    <m:r>
                      <m:rPr>
                        <m:sty m:val="p"/>
                      </m:rPr>
                      <a:rPr lang="en-ZA" sz="1600" b="0" i="0" smtClean="0">
                        <a:latin typeface="Cambria Math" panose="02040503050406030204" pitchFamily="18" charset="0"/>
                        <a:ea typeface="Cambria Math" panose="02040503050406030204" pitchFamily="18" charset="0"/>
                      </a:rPr>
                      <m:t>h</m:t>
                    </m:r>
                    <m:r>
                      <a:rPr lang="en-ZA" sz="1600" b="0" i="0" smtClean="0">
                        <a:latin typeface="Cambria Math" panose="02040503050406030204" pitchFamily="18" charset="0"/>
                        <a:ea typeface="Cambria Math" panose="02040503050406030204" pitchFamily="18" charset="0"/>
                      </a:rPr>
                      <m:t>=</m:t>
                    </m:r>
                    <m:d>
                      <m:dPr>
                        <m:begChr m:val="⌊"/>
                        <m:endChr m:val=""/>
                        <m:ctrlPr>
                          <a:rPr lang="en-ZA" sz="1600" b="0" i="1" smtClean="0">
                            <a:latin typeface="Cambria Math" panose="02040503050406030204" pitchFamily="18" charset="0"/>
                            <a:ea typeface="Cambria Math" panose="02040503050406030204" pitchFamily="18" charset="0"/>
                          </a:rPr>
                        </m:ctrlPr>
                      </m:dPr>
                      <m:e>
                        <m:r>
                          <m:rPr>
                            <m:sty m:val="p"/>
                          </m:rPr>
                          <a:rPr lang="en-ZA" sz="1600" b="0" i="0" smtClean="0">
                            <a:latin typeface="Cambria Math" panose="02040503050406030204" pitchFamily="18" charset="0"/>
                            <a:ea typeface="Cambria Math" panose="02040503050406030204" pitchFamily="18" charset="0"/>
                          </a:rPr>
                          <m:t>log</m:t>
                        </m:r>
                        <m:r>
                          <a:rPr lang="en-ZA" sz="1600" b="0" i="1" smtClean="0">
                            <a:latin typeface="Cambria Math" panose="02040503050406030204" pitchFamily="18" charset="0"/>
                            <a:ea typeface="Cambria Math" panose="02040503050406030204" pitchFamily="18" charset="0"/>
                          </a:rPr>
                          <m:t>⁡(</m:t>
                        </m:r>
                        <m:r>
                          <a:rPr lang="en-ZA" sz="1600" b="0" i="1" smtClean="0">
                            <a:latin typeface="Cambria Math" panose="02040503050406030204" pitchFamily="18" charset="0"/>
                            <a:ea typeface="Cambria Math" panose="02040503050406030204" pitchFamily="18" charset="0"/>
                          </a:rPr>
                          <m:t>𝑛</m:t>
                        </m:r>
                        <m:r>
                          <a:rPr lang="en-ZA" sz="1600" b="0" i="1" smtClean="0">
                            <a:latin typeface="Cambria Math" panose="02040503050406030204" pitchFamily="18" charset="0"/>
                            <a:ea typeface="Cambria Math" panose="02040503050406030204" pitchFamily="18" charset="0"/>
                          </a:rPr>
                          <m:t>)</m:t>
                        </m:r>
                        <m:d>
                          <m:dPr>
                            <m:begChr m:val="⌋"/>
                            <m:endChr m:val=""/>
                            <m:ctrlPr>
                              <a:rPr lang="en-ZA" sz="1600" b="0" i="1" smtClean="0">
                                <a:latin typeface="Cambria Math" panose="02040503050406030204" pitchFamily="18" charset="0"/>
                                <a:ea typeface="Cambria Math" panose="02040503050406030204" pitchFamily="18" charset="0"/>
                              </a:rPr>
                            </m:ctrlPr>
                          </m:dPr>
                          <m:e/>
                        </m:d>
                      </m:e>
                    </m:d>
                    <m:r>
                      <a:rPr lang="en-ZA" sz="1600" b="0" i="1" smtClean="0">
                        <a:latin typeface="Cambria Math" panose="02040503050406030204" pitchFamily="18" charset="0"/>
                        <a:ea typeface="Cambria Math" panose="02040503050406030204" pitchFamily="18" charset="0"/>
                      </a:rPr>
                      <m:t> </m:t>
                    </m:r>
                  </m:oMath>
                </a14:m>
                <a:r>
                  <a:rPr lang="en-ZA" sz="1600" b="0" dirty="0">
                    <a:ea typeface="Cambria Math" panose="02040503050406030204" pitchFamily="18" charset="0"/>
                  </a:rPr>
                  <a:t>This being the height of any node of the BST given the total number of nodes</a:t>
                </a:r>
              </a:p>
              <a:p>
                <a:pPr>
                  <a:lnSpc>
                    <a:spcPct val="150000"/>
                  </a:lnSpc>
                </a:pPr>
                <a:r>
                  <a:rPr lang="en-ZA" sz="1600" dirty="0">
                    <a:ea typeface="Cambria Math" panose="02040503050406030204" pitchFamily="18" charset="0"/>
                  </a:rPr>
                  <a:t>The </a:t>
                </a:r>
                <a:r>
                  <a:rPr lang="en-ZA" sz="1600" b="1" dirty="0">
                    <a:ea typeface="Cambria Math" panose="02040503050406030204" pitchFamily="18" charset="0"/>
                  </a:rPr>
                  <a:t>best case </a:t>
                </a:r>
                <a:r>
                  <a:rPr lang="en-ZA" sz="1600" dirty="0">
                    <a:ea typeface="Cambria Math" panose="02040503050406030204" pitchFamily="18" charset="0"/>
                  </a:rPr>
                  <a:t>scenario for a BST happens when it is properly sorted and each node has at  </a:t>
                </a:r>
              </a:p>
              <a:p>
                <a:pPr marL="0" indent="0">
                  <a:lnSpc>
                    <a:spcPct val="150000"/>
                  </a:lnSpc>
                  <a:buNone/>
                </a:pPr>
                <a:r>
                  <a:rPr lang="en-ZA" sz="1600" dirty="0">
                    <a:ea typeface="Cambria Math" panose="02040503050406030204" pitchFamily="18" charset="0"/>
                  </a:rPr>
                  <a:t>least 2 children nodes(we don’t have to traverse the whole tree in case of search)</a:t>
                </a:r>
              </a:p>
              <a:p>
                <a:pPr>
                  <a:lnSpc>
                    <a:spcPct val="150000"/>
                  </a:lnSpc>
                </a:pPr>
                <a:r>
                  <a:rPr lang="en-ZA" sz="1600" dirty="0">
                    <a:ea typeface="Cambria Math" panose="02040503050406030204" pitchFamily="18" charset="0"/>
                  </a:rPr>
                  <a:t> The case above has 3 levels and any node at the level 2 has a height of 2</a:t>
                </a:r>
              </a:p>
              <a:p>
                <a:pPr>
                  <a:lnSpc>
                    <a:spcPct val="150000"/>
                  </a:lnSpc>
                </a:pPr>
                <a:r>
                  <a:rPr lang="en-ZA" sz="1600" b="0" dirty="0">
                    <a:ea typeface="Cambria Math" panose="02040503050406030204" pitchFamily="18" charset="0"/>
                  </a:rPr>
                  <a:t>Whi</a:t>
                </a:r>
                <a:r>
                  <a:rPr lang="en-ZA" sz="1600" dirty="0">
                    <a:ea typeface="Cambria Math" panose="02040503050406030204" pitchFamily="18" charset="0"/>
                  </a:rPr>
                  <a:t>ch means that from the root to any leaf, the height is approximately </a:t>
                </a:r>
                <a14:m>
                  <m:oMath xmlns:m="http://schemas.openxmlformats.org/officeDocument/2006/math">
                    <m:r>
                      <m:rPr>
                        <m:sty m:val="p"/>
                      </m:rPr>
                      <a:rPr lang="en-ZA" sz="1600">
                        <a:latin typeface="Cambria Math" panose="02040503050406030204" pitchFamily="18" charset="0"/>
                        <a:ea typeface="Cambria Math" panose="02040503050406030204" pitchFamily="18" charset="0"/>
                      </a:rPr>
                      <m:t>h</m:t>
                    </m:r>
                    <m:r>
                      <a:rPr lang="en-ZA" sz="1600">
                        <a:latin typeface="Cambria Math" panose="02040503050406030204" pitchFamily="18" charset="0"/>
                        <a:ea typeface="Cambria Math" panose="02040503050406030204" pitchFamily="18" charset="0"/>
                      </a:rPr>
                      <m:t>=</m:t>
                    </m:r>
                    <m:d>
                      <m:dPr>
                        <m:begChr m:val="⌊"/>
                        <m:endChr m:val=""/>
                        <m:ctrlPr>
                          <a:rPr lang="en-ZA" sz="1600" i="1">
                            <a:latin typeface="Cambria Math" panose="02040503050406030204" pitchFamily="18" charset="0"/>
                            <a:ea typeface="Cambria Math" panose="02040503050406030204" pitchFamily="18" charset="0"/>
                          </a:rPr>
                        </m:ctrlPr>
                      </m:dPr>
                      <m:e>
                        <m:r>
                          <m:rPr>
                            <m:sty m:val="p"/>
                          </m:rPr>
                          <a:rPr lang="en-ZA" sz="1600">
                            <a:latin typeface="Cambria Math" panose="02040503050406030204" pitchFamily="18" charset="0"/>
                            <a:ea typeface="Cambria Math" panose="02040503050406030204" pitchFamily="18" charset="0"/>
                          </a:rPr>
                          <m:t>log</m:t>
                        </m:r>
                        <m:r>
                          <a:rPr lang="en-ZA" sz="1600" i="1">
                            <a:latin typeface="Cambria Math" panose="02040503050406030204" pitchFamily="18" charset="0"/>
                            <a:ea typeface="Cambria Math" panose="02040503050406030204" pitchFamily="18" charset="0"/>
                          </a:rPr>
                          <m:t>⁡(</m:t>
                        </m:r>
                        <m:r>
                          <a:rPr lang="en-ZA" sz="1600" i="1">
                            <a:latin typeface="Cambria Math" panose="02040503050406030204" pitchFamily="18" charset="0"/>
                            <a:ea typeface="Cambria Math" panose="02040503050406030204" pitchFamily="18" charset="0"/>
                          </a:rPr>
                          <m:t>𝑛</m:t>
                        </m:r>
                        <m:r>
                          <a:rPr lang="en-ZA" sz="1600" i="1">
                            <a:latin typeface="Cambria Math" panose="02040503050406030204" pitchFamily="18" charset="0"/>
                            <a:ea typeface="Cambria Math" panose="02040503050406030204" pitchFamily="18" charset="0"/>
                          </a:rPr>
                          <m:t>)</m:t>
                        </m:r>
                        <m:d>
                          <m:dPr>
                            <m:begChr m:val="⌋"/>
                            <m:endChr m:val=""/>
                            <m:ctrlPr>
                              <a:rPr lang="en-ZA" sz="1600" i="1">
                                <a:latin typeface="Cambria Math" panose="02040503050406030204" pitchFamily="18" charset="0"/>
                                <a:ea typeface="Cambria Math" panose="02040503050406030204" pitchFamily="18" charset="0"/>
                              </a:rPr>
                            </m:ctrlPr>
                          </m:dPr>
                          <m:e/>
                        </m:d>
                      </m:e>
                    </m:d>
                  </m:oMath>
                </a14:m>
                <a:endParaRPr lang="en-ZA" sz="1600" b="0" dirty="0">
                  <a:ea typeface="Cambria Math" panose="02040503050406030204" pitchFamily="18" charset="0"/>
                </a:endParaRPr>
              </a:p>
              <a:p>
                <a:pPr>
                  <a:lnSpc>
                    <a:spcPct val="150000"/>
                  </a:lnSpc>
                </a:pPr>
                <a:endParaRPr lang="en-ZA" sz="1600" dirty="0">
                  <a:ea typeface="Cambria Math" panose="02040503050406030204" pitchFamily="18" charset="0"/>
                </a:endParaRPr>
              </a:p>
              <a:p>
                <a:pPr>
                  <a:lnSpc>
                    <a:spcPct val="150000"/>
                  </a:lnSpc>
                </a:pPr>
                <a:r>
                  <a:rPr lang="en-ZA" sz="1600" dirty="0">
                    <a:ea typeface="Cambria Math" panose="02040503050406030204" pitchFamily="18" charset="0"/>
                  </a:rPr>
                  <a:t>The </a:t>
                </a:r>
                <a:r>
                  <a:rPr lang="en-ZA" sz="1600" b="1" dirty="0">
                    <a:ea typeface="Cambria Math" panose="02040503050406030204" pitchFamily="18" charset="0"/>
                  </a:rPr>
                  <a:t>worse case</a:t>
                </a:r>
                <a:r>
                  <a:rPr lang="en-ZA" sz="1600" dirty="0">
                    <a:ea typeface="Cambria Math" panose="02040503050406030204" pitchFamily="18" charset="0"/>
                  </a:rPr>
                  <a:t> scenario for a BST happens when each node in the tree has exactly 1 child node.</a:t>
                </a:r>
              </a:p>
              <a:p>
                <a:pPr>
                  <a:lnSpc>
                    <a:spcPct val="150000"/>
                  </a:lnSpc>
                </a:pPr>
                <a:endParaRPr lang="en-ZA" sz="1600" b="1" dirty="0">
                  <a:ea typeface="Cambria Math" panose="02040503050406030204" pitchFamily="18" charset="0"/>
                </a:endParaRPr>
              </a:p>
              <a:p>
                <a:pPr>
                  <a:lnSpc>
                    <a:spcPct val="150000"/>
                  </a:lnSpc>
                </a:pPr>
                <a:r>
                  <a:rPr lang="en-ZA" sz="1600" dirty="0">
                    <a:ea typeface="Cambria Math" panose="02040503050406030204" pitchFamily="18" charset="0"/>
                  </a:rPr>
                  <a:t>Here </a:t>
                </a:r>
                <a14:m>
                  <m:oMath xmlns:m="http://schemas.openxmlformats.org/officeDocument/2006/math">
                    <m:r>
                      <a:rPr lang="en-ZA" sz="1600" b="0" i="1" smtClean="0">
                        <a:latin typeface="Cambria Math" panose="02040503050406030204" pitchFamily="18" charset="0"/>
                        <a:ea typeface="Cambria Math" panose="02040503050406030204" pitchFamily="18" charset="0"/>
                      </a:rPr>
                      <m:t>h</m:t>
                    </m:r>
                    <m:r>
                      <a:rPr lang="en-ZA" sz="1600" b="0" i="1" smtClean="0">
                        <a:latin typeface="Cambria Math" panose="02040503050406030204" pitchFamily="18" charset="0"/>
                        <a:ea typeface="Cambria Math" panose="02040503050406030204" pitchFamily="18" charset="0"/>
                      </a:rPr>
                      <m:t>=</m:t>
                    </m:r>
                    <m:r>
                      <a:rPr lang="en-ZA" sz="1600" b="0" i="1" smtClean="0">
                        <a:latin typeface="Cambria Math" panose="02040503050406030204" pitchFamily="18" charset="0"/>
                        <a:ea typeface="Cambria Math" panose="02040503050406030204" pitchFamily="18" charset="0"/>
                      </a:rPr>
                      <m:t>𝑂</m:t>
                    </m:r>
                    <m:r>
                      <a:rPr lang="en-ZA" sz="1600" b="0" i="1" smtClean="0">
                        <a:latin typeface="Cambria Math" panose="02040503050406030204" pitchFamily="18" charset="0"/>
                        <a:ea typeface="Cambria Math" panose="02040503050406030204" pitchFamily="18" charset="0"/>
                      </a:rPr>
                      <m:t>(</m:t>
                    </m:r>
                    <m:r>
                      <a:rPr lang="en-ZA" sz="1600" b="0" i="1" smtClean="0">
                        <a:latin typeface="Cambria Math" panose="02040503050406030204" pitchFamily="18" charset="0"/>
                        <a:ea typeface="Cambria Math" panose="02040503050406030204" pitchFamily="18" charset="0"/>
                      </a:rPr>
                      <m:t>𝑛</m:t>
                    </m:r>
                    <m:r>
                      <a:rPr lang="en-ZA" sz="1600" b="0" i="1" smtClean="0">
                        <a:latin typeface="Cambria Math" panose="02040503050406030204" pitchFamily="18" charset="0"/>
                        <a:ea typeface="Cambria Math" panose="02040503050406030204" pitchFamily="18" charset="0"/>
                      </a:rPr>
                      <m:t>)</m:t>
                    </m:r>
                  </m:oMath>
                </a14:m>
                <a:endParaRPr lang="en-ZA" sz="1600" dirty="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14222888-EA8D-453F-A86A-84E3AE499E4D}"/>
                  </a:ext>
                </a:extLst>
              </p:cNvPr>
              <p:cNvSpPr>
                <a:spLocks noGrp="1" noRot="1" noChangeAspect="1" noMove="1" noResize="1" noEditPoints="1" noAdjustHandles="1" noChangeArrowheads="1" noChangeShapeType="1" noTextEdit="1"/>
              </p:cNvSpPr>
              <p:nvPr>
                <p:ph idx="1"/>
              </p:nvPr>
            </p:nvSpPr>
            <p:spPr>
              <a:xfrm>
                <a:off x="712366" y="809962"/>
                <a:ext cx="10515600" cy="5848327"/>
              </a:xfrm>
              <a:blipFill>
                <a:blip r:embed="rId2"/>
                <a:stretch>
                  <a:fillRect l="-348" t="-7404"/>
                </a:stretch>
              </a:blipFill>
            </p:spPr>
            <p:txBody>
              <a:bodyPr/>
              <a:lstStyle/>
              <a:p>
                <a:r>
                  <a:rPr lang="en-ZA">
                    <a:noFill/>
                  </a:rPr>
                  <a:t> </a:t>
                </a:r>
              </a:p>
            </p:txBody>
          </p:sp>
        </mc:Fallback>
      </mc:AlternateContent>
      <p:sp>
        <p:nvSpPr>
          <p:cNvPr id="6" name="Oval 5">
            <a:extLst>
              <a:ext uri="{FF2B5EF4-FFF2-40B4-BE49-F238E27FC236}">
                <a16:creationId xmlns:a16="http://schemas.microsoft.com/office/drawing/2014/main" id="{60E45C01-97ED-4EC6-A866-B0C477C57217}"/>
              </a:ext>
            </a:extLst>
          </p:cNvPr>
          <p:cNvSpPr/>
          <p:nvPr/>
        </p:nvSpPr>
        <p:spPr>
          <a:xfrm>
            <a:off x="9772430" y="39124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7" name="Oval 6">
            <a:extLst>
              <a:ext uri="{FF2B5EF4-FFF2-40B4-BE49-F238E27FC236}">
                <a16:creationId xmlns:a16="http://schemas.microsoft.com/office/drawing/2014/main" id="{F3734706-08E4-478D-A176-464D42D2DBF0}"/>
              </a:ext>
            </a:extLst>
          </p:cNvPr>
          <p:cNvSpPr/>
          <p:nvPr/>
        </p:nvSpPr>
        <p:spPr>
          <a:xfrm>
            <a:off x="10266582" y="1128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8" name="Oval 7">
            <a:extLst>
              <a:ext uri="{FF2B5EF4-FFF2-40B4-BE49-F238E27FC236}">
                <a16:creationId xmlns:a16="http://schemas.microsoft.com/office/drawing/2014/main" id="{2B591553-9107-4D9F-9103-61172D08CE2C}"/>
              </a:ext>
            </a:extLst>
          </p:cNvPr>
          <p:cNvSpPr/>
          <p:nvPr/>
        </p:nvSpPr>
        <p:spPr>
          <a:xfrm>
            <a:off x="9179364" y="108043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9" name="Straight Connector 8">
            <a:extLst>
              <a:ext uri="{FF2B5EF4-FFF2-40B4-BE49-F238E27FC236}">
                <a16:creationId xmlns:a16="http://schemas.microsoft.com/office/drawing/2014/main" id="{BED4ECD8-8E15-4F3B-A2B5-A0BD5B59B41F}"/>
              </a:ext>
            </a:extLst>
          </p:cNvPr>
          <p:cNvCxnSpPr>
            <a:cxnSpLocks/>
            <a:stCxn id="6" idx="4"/>
            <a:endCxn id="8" idx="0"/>
          </p:cNvCxnSpPr>
          <p:nvPr/>
        </p:nvCxnSpPr>
        <p:spPr>
          <a:xfrm flipH="1">
            <a:off x="9401673" y="819080"/>
            <a:ext cx="593066" cy="26135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41AD25-ED1A-4B6B-B5E8-3F2F3AE2D3F5}"/>
              </a:ext>
            </a:extLst>
          </p:cNvPr>
          <p:cNvCxnSpPr>
            <a:cxnSpLocks/>
            <a:stCxn id="6" idx="4"/>
            <a:endCxn id="7" idx="0"/>
          </p:cNvCxnSpPr>
          <p:nvPr/>
        </p:nvCxnSpPr>
        <p:spPr>
          <a:xfrm>
            <a:off x="9994739" y="819080"/>
            <a:ext cx="494152" cy="309758"/>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BD289727-CA46-4217-9603-A59202BC2DA3}"/>
              </a:ext>
            </a:extLst>
          </p:cNvPr>
          <p:cNvSpPr/>
          <p:nvPr/>
        </p:nvSpPr>
        <p:spPr>
          <a:xfrm>
            <a:off x="8791967" y="18686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4" name="Oval 13">
            <a:extLst>
              <a:ext uri="{FF2B5EF4-FFF2-40B4-BE49-F238E27FC236}">
                <a16:creationId xmlns:a16="http://schemas.microsoft.com/office/drawing/2014/main" id="{F844B186-C7CA-4BC5-A126-DE34521F53BD}"/>
              </a:ext>
            </a:extLst>
          </p:cNvPr>
          <p:cNvSpPr/>
          <p:nvPr/>
        </p:nvSpPr>
        <p:spPr>
          <a:xfrm>
            <a:off x="9474094" y="186376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cxnSp>
        <p:nvCxnSpPr>
          <p:cNvPr id="15" name="Straight Connector 14">
            <a:extLst>
              <a:ext uri="{FF2B5EF4-FFF2-40B4-BE49-F238E27FC236}">
                <a16:creationId xmlns:a16="http://schemas.microsoft.com/office/drawing/2014/main" id="{D268EF22-D461-4143-B56C-AD663F4AE78E}"/>
              </a:ext>
            </a:extLst>
          </p:cNvPr>
          <p:cNvCxnSpPr>
            <a:cxnSpLocks/>
            <a:stCxn id="8" idx="4"/>
            <a:endCxn id="14" idx="0"/>
          </p:cNvCxnSpPr>
          <p:nvPr/>
        </p:nvCxnSpPr>
        <p:spPr>
          <a:xfrm>
            <a:off x="9401673" y="1508274"/>
            <a:ext cx="294730" cy="3554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A5970A4-7B94-445F-9343-D7E8F12CA22D}"/>
              </a:ext>
            </a:extLst>
          </p:cNvPr>
          <p:cNvCxnSpPr>
            <a:cxnSpLocks/>
            <a:stCxn id="8" idx="4"/>
            <a:endCxn id="13" idx="0"/>
          </p:cNvCxnSpPr>
          <p:nvPr/>
        </p:nvCxnSpPr>
        <p:spPr>
          <a:xfrm flipH="1">
            <a:off x="9014276" y="1508274"/>
            <a:ext cx="387397" cy="360394"/>
          </a:xfrm>
          <a:prstGeom prst="line">
            <a:avLst/>
          </a:prstGeom>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7DD14EEF-9543-4A56-8924-CF1A7896850C}"/>
              </a:ext>
            </a:extLst>
          </p:cNvPr>
          <p:cNvSpPr/>
          <p:nvPr/>
        </p:nvSpPr>
        <p:spPr>
          <a:xfrm>
            <a:off x="10666865" y="186275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sp>
        <p:nvSpPr>
          <p:cNvPr id="18" name="Oval 17">
            <a:extLst>
              <a:ext uri="{FF2B5EF4-FFF2-40B4-BE49-F238E27FC236}">
                <a16:creationId xmlns:a16="http://schemas.microsoft.com/office/drawing/2014/main" id="{027DAE7E-DB6F-4CEE-B09D-DA9A71AD6583}"/>
              </a:ext>
            </a:extLst>
          </p:cNvPr>
          <p:cNvSpPr/>
          <p:nvPr/>
        </p:nvSpPr>
        <p:spPr>
          <a:xfrm>
            <a:off x="10013381" y="186275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9" name="Straight Connector 18">
            <a:extLst>
              <a:ext uri="{FF2B5EF4-FFF2-40B4-BE49-F238E27FC236}">
                <a16:creationId xmlns:a16="http://schemas.microsoft.com/office/drawing/2014/main" id="{49693CBC-7AC7-441F-9E36-74F731FA980A}"/>
              </a:ext>
            </a:extLst>
          </p:cNvPr>
          <p:cNvCxnSpPr>
            <a:cxnSpLocks/>
            <a:stCxn id="7" idx="4"/>
            <a:endCxn id="18" idx="0"/>
          </p:cNvCxnSpPr>
          <p:nvPr/>
        </p:nvCxnSpPr>
        <p:spPr>
          <a:xfrm flipH="1">
            <a:off x="10235690" y="1556677"/>
            <a:ext cx="253201" cy="3060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C0D1376-0F8A-4ED3-8699-EE1CD84992C4}"/>
              </a:ext>
            </a:extLst>
          </p:cNvPr>
          <p:cNvCxnSpPr>
            <a:cxnSpLocks/>
            <a:stCxn id="7" idx="4"/>
            <a:endCxn id="17" idx="0"/>
          </p:cNvCxnSpPr>
          <p:nvPr/>
        </p:nvCxnSpPr>
        <p:spPr>
          <a:xfrm>
            <a:off x="10488891" y="1556677"/>
            <a:ext cx="400283" cy="30607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62226D7-B2CA-4E1E-9E1A-550EED9A97E7}"/>
              </a:ext>
            </a:extLst>
          </p:cNvPr>
          <p:cNvCxnSpPr/>
          <p:nvPr/>
        </p:nvCxnSpPr>
        <p:spPr>
          <a:xfrm>
            <a:off x="998376" y="3540957"/>
            <a:ext cx="10011747" cy="0"/>
          </a:xfrm>
          <a:prstGeom prst="line">
            <a:avLst/>
          </a:prstGeom>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A7C2179F-D301-4E9A-98AB-C2BC78E7D7F7}"/>
              </a:ext>
            </a:extLst>
          </p:cNvPr>
          <p:cNvSpPr/>
          <p:nvPr/>
        </p:nvSpPr>
        <p:spPr>
          <a:xfrm>
            <a:off x="3971900" y="441355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26" name="Oval 25">
            <a:extLst>
              <a:ext uri="{FF2B5EF4-FFF2-40B4-BE49-F238E27FC236}">
                <a16:creationId xmlns:a16="http://schemas.microsoft.com/office/drawing/2014/main" id="{8AB01F98-59CA-4BA4-B2E2-CF49C15968A6}"/>
              </a:ext>
            </a:extLst>
          </p:cNvPr>
          <p:cNvSpPr/>
          <p:nvPr/>
        </p:nvSpPr>
        <p:spPr>
          <a:xfrm>
            <a:off x="4811285" y="441355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sp>
        <p:nvSpPr>
          <p:cNvPr id="27" name="Oval 26">
            <a:extLst>
              <a:ext uri="{FF2B5EF4-FFF2-40B4-BE49-F238E27FC236}">
                <a16:creationId xmlns:a16="http://schemas.microsoft.com/office/drawing/2014/main" id="{8E960023-80EE-4CA0-9B9F-5807671B6ECB}"/>
              </a:ext>
            </a:extLst>
          </p:cNvPr>
          <p:cNvSpPr/>
          <p:nvPr/>
        </p:nvSpPr>
        <p:spPr>
          <a:xfrm>
            <a:off x="3014940" y="441355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a:t>
            </a:r>
          </a:p>
        </p:txBody>
      </p:sp>
      <p:cxnSp>
        <p:nvCxnSpPr>
          <p:cNvPr id="28" name="Straight Connector 27">
            <a:extLst>
              <a:ext uri="{FF2B5EF4-FFF2-40B4-BE49-F238E27FC236}">
                <a16:creationId xmlns:a16="http://schemas.microsoft.com/office/drawing/2014/main" id="{72223E88-618B-48DC-8EFE-80084D775C1E}"/>
              </a:ext>
            </a:extLst>
          </p:cNvPr>
          <p:cNvCxnSpPr>
            <a:cxnSpLocks/>
            <a:stCxn id="25" idx="2"/>
            <a:endCxn id="27" idx="6"/>
          </p:cNvCxnSpPr>
          <p:nvPr/>
        </p:nvCxnSpPr>
        <p:spPr>
          <a:xfrm flipH="1">
            <a:off x="3459557" y="4627473"/>
            <a:ext cx="51234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F132C19-1EED-47AA-88AB-E29919A687B8}"/>
              </a:ext>
            </a:extLst>
          </p:cNvPr>
          <p:cNvCxnSpPr>
            <a:cxnSpLocks/>
            <a:stCxn id="25" idx="6"/>
            <a:endCxn id="26" idx="2"/>
          </p:cNvCxnSpPr>
          <p:nvPr/>
        </p:nvCxnSpPr>
        <p:spPr>
          <a:xfrm>
            <a:off x="4416517" y="4627473"/>
            <a:ext cx="394768" cy="0"/>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FADD706-6412-4182-B786-EA24AD5DD3D9}"/>
              </a:ext>
            </a:extLst>
          </p:cNvPr>
          <p:cNvSpPr/>
          <p:nvPr/>
        </p:nvSpPr>
        <p:spPr>
          <a:xfrm>
            <a:off x="6731864" y="441355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36" name="Oval 35">
            <a:extLst>
              <a:ext uri="{FF2B5EF4-FFF2-40B4-BE49-F238E27FC236}">
                <a16:creationId xmlns:a16="http://schemas.microsoft.com/office/drawing/2014/main" id="{A646C7EB-2598-46E9-83B2-7374BF4211C5}"/>
              </a:ext>
            </a:extLst>
          </p:cNvPr>
          <p:cNvSpPr/>
          <p:nvPr/>
        </p:nvSpPr>
        <p:spPr>
          <a:xfrm>
            <a:off x="7571249" y="441355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37" name="Oval 36">
            <a:extLst>
              <a:ext uri="{FF2B5EF4-FFF2-40B4-BE49-F238E27FC236}">
                <a16:creationId xmlns:a16="http://schemas.microsoft.com/office/drawing/2014/main" id="{A283970C-CDD9-4FCE-94CC-21B8D21ED3E2}"/>
              </a:ext>
            </a:extLst>
          </p:cNvPr>
          <p:cNvSpPr/>
          <p:nvPr/>
        </p:nvSpPr>
        <p:spPr>
          <a:xfrm>
            <a:off x="5774904" y="441355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38" name="Straight Connector 37">
            <a:extLst>
              <a:ext uri="{FF2B5EF4-FFF2-40B4-BE49-F238E27FC236}">
                <a16:creationId xmlns:a16="http://schemas.microsoft.com/office/drawing/2014/main" id="{2FC49B59-464D-432B-A985-2953DDF2614B}"/>
              </a:ext>
            </a:extLst>
          </p:cNvPr>
          <p:cNvCxnSpPr>
            <a:cxnSpLocks/>
            <a:stCxn id="35" idx="2"/>
            <a:endCxn id="37" idx="6"/>
          </p:cNvCxnSpPr>
          <p:nvPr/>
        </p:nvCxnSpPr>
        <p:spPr>
          <a:xfrm flipH="1">
            <a:off x="6219521" y="4627473"/>
            <a:ext cx="51234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AC9E26A-FC04-470B-88D7-BA191DA8355F}"/>
              </a:ext>
            </a:extLst>
          </p:cNvPr>
          <p:cNvCxnSpPr>
            <a:cxnSpLocks/>
            <a:stCxn id="35" idx="6"/>
            <a:endCxn id="36" idx="2"/>
          </p:cNvCxnSpPr>
          <p:nvPr/>
        </p:nvCxnSpPr>
        <p:spPr>
          <a:xfrm>
            <a:off x="7176481" y="4627473"/>
            <a:ext cx="3947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323CCC2-6573-4BC1-A9E6-6FF644860C07}"/>
              </a:ext>
            </a:extLst>
          </p:cNvPr>
          <p:cNvCxnSpPr>
            <a:cxnSpLocks/>
          </p:cNvCxnSpPr>
          <p:nvPr/>
        </p:nvCxnSpPr>
        <p:spPr>
          <a:xfrm flipH="1">
            <a:off x="5255902" y="4627473"/>
            <a:ext cx="51234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7743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ECFA0-7897-4EA0-89A3-E3D7BCADA06B}"/>
              </a:ext>
            </a:extLst>
          </p:cNvPr>
          <p:cNvSpPr>
            <a:spLocks noGrp="1"/>
          </p:cNvSpPr>
          <p:nvPr>
            <p:ph type="title"/>
          </p:nvPr>
        </p:nvSpPr>
        <p:spPr>
          <a:xfrm>
            <a:off x="776654" y="2766218"/>
            <a:ext cx="10515600" cy="1325563"/>
          </a:xfrm>
        </p:spPr>
        <p:txBody>
          <a:bodyPr/>
          <a:lstStyle/>
          <a:p>
            <a:pPr algn="ctr"/>
            <a:r>
              <a:rPr lang="en-ZA" dirty="0"/>
              <a:t>Binary Search Tree Traversals</a:t>
            </a:r>
          </a:p>
        </p:txBody>
      </p:sp>
    </p:spTree>
    <p:extLst>
      <p:ext uri="{BB962C8B-B14F-4D97-AF65-F5344CB8AC3E}">
        <p14:creationId xmlns:p14="http://schemas.microsoft.com/office/powerpoint/2010/main" val="4232592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p:txBody>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p:txBody>
          <a:bodyPr>
            <a:normAutofit lnSpcReduction="10000"/>
          </a:bodyPr>
          <a:lstStyle/>
          <a:p>
            <a:pPr marL="0" indent="0">
              <a:buNone/>
            </a:pPr>
            <a:r>
              <a:rPr lang="en-ZA" dirty="0"/>
              <a:t>When it comes to traversal, there are 2 choices: either we visit the node first or the subtrees first. </a:t>
            </a:r>
          </a:p>
          <a:p>
            <a:pPr marL="0" indent="0">
              <a:buNone/>
            </a:pPr>
            <a:r>
              <a:rPr lang="en-ZA" dirty="0"/>
              <a:t>The following traversals belong to the depth-first traversal, which is implemented using a stack.</a:t>
            </a:r>
          </a:p>
          <a:p>
            <a:pPr marL="0" indent="0">
              <a:buNone/>
            </a:pPr>
            <a:r>
              <a:rPr lang="en-ZA" dirty="0"/>
              <a:t>There are 3 sorts of traversals:</a:t>
            </a:r>
          </a:p>
          <a:p>
            <a:pPr lvl="1">
              <a:lnSpc>
                <a:spcPct val="200000"/>
              </a:lnSpc>
            </a:pPr>
            <a:r>
              <a:rPr lang="en-ZA" dirty="0"/>
              <a:t>In-Order traversal</a:t>
            </a:r>
          </a:p>
          <a:p>
            <a:pPr lvl="1">
              <a:lnSpc>
                <a:spcPct val="200000"/>
              </a:lnSpc>
            </a:pPr>
            <a:r>
              <a:rPr lang="en-ZA" dirty="0"/>
              <a:t>Pre-Order traversal</a:t>
            </a:r>
          </a:p>
          <a:p>
            <a:pPr lvl="1">
              <a:lnSpc>
                <a:spcPct val="200000"/>
              </a:lnSpc>
            </a:pPr>
            <a:r>
              <a:rPr lang="en-ZA" dirty="0"/>
              <a:t>Post-Order traversal</a:t>
            </a:r>
          </a:p>
        </p:txBody>
      </p:sp>
    </p:spTree>
    <p:extLst>
      <p:ext uri="{BB962C8B-B14F-4D97-AF65-F5344CB8AC3E}">
        <p14:creationId xmlns:p14="http://schemas.microsoft.com/office/powerpoint/2010/main" val="18803517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p:txBody>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p:txBody>
          <a:bodyPr/>
          <a:lstStyle/>
          <a:p>
            <a:r>
              <a:rPr lang="en-ZA" dirty="0"/>
              <a:t>In-Order traversal</a:t>
            </a:r>
          </a:p>
          <a:p>
            <a:pPr lvl="1"/>
            <a:r>
              <a:rPr lang="en-ZA" dirty="0"/>
              <a:t>Traverse the left subtree or print left node</a:t>
            </a:r>
          </a:p>
          <a:p>
            <a:pPr lvl="1"/>
            <a:r>
              <a:rPr lang="en-ZA" dirty="0"/>
              <a:t>Visit or print the current node</a:t>
            </a:r>
          </a:p>
          <a:p>
            <a:pPr lvl="1"/>
            <a:r>
              <a:rPr lang="en-ZA" dirty="0"/>
              <a:t>Traverse the right subtree or print right node</a:t>
            </a:r>
          </a:p>
          <a:p>
            <a:pPr lvl="1"/>
            <a:endParaRPr lang="en-ZA" dirty="0"/>
          </a:p>
          <a:p>
            <a:pPr marL="0" indent="0">
              <a:buNone/>
            </a:pPr>
            <a:r>
              <a:rPr lang="en-ZA" dirty="0"/>
              <a:t>Let’s us do the in-order traversal of the tree T</a:t>
            </a:r>
          </a:p>
          <a:p>
            <a:pPr lvl="1"/>
            <a:endParaRPr lang="en-ZA" dirty="0"/>
          </a:p>
        </p:txBody>
      </p:sp>
      <p:sp>
        <p:nvSpPr>
          <p:cNvPr id="4" name="Oval 3">
            <a:extLst>
              <a:ext uri="{FF2B5EF4-FFF2-40B4-BE49-F238E27FC236}">
                <a16:creationId xmlns:a16="http://schemas.microsoft.com/office/drawing/2014/main" id="{6A50BBA8-8AA6-42F4-B247-35E2EA08A578}"/>
              </a:ext>
            </a:extLst>
          </p:cNvPr>
          <p:cNvSpPr/>
          <p:nvPr/>
        </p:nvSpPr>
        <p:spPr>
          <a:xfrm>
            <a:off x="9754845" y="169068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382AF779-DFF6-4DA9-9F7A-B19185839262}"/>
              </a:ext>
            </a:extLst>
          </p:cNvPr>
          <p:cNvSpPr/>
          <p:nvPr/>
        </p:nvSpPr>
        <p:spPr>
          <a:xfrm>
            <a:off x="10248997" y="242828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875AEFDB-409F-4A41-9FDA-9E969E38E61D}"/>
              </a:ext>
            </a:extLst>
          </p:cNvPr>
          <p:cNvSpPr/>
          <p:nvPr/>
        </p:nvSpPr>
        <p:spPr>
          <a:xfrm>
            <a:off x="9161779" y="237988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563C1E95-6987-4DA9-8733-F2A7F22F1C27}"/>
              </a:ext>
            </a:extLst>
          </p:cNvPr>
          <p:cNvCxnSpPr>
            <a:cxnSpLocks/>
            <a:stCxn id="4" idx="4"/>
            <a:endCxn id="6" idx="0"/>
          </p:cNvCxnSpPr>
          <p:nvPr/>
        </p:nvCxnSpPr>
        <p:spPr>
          <a:xfrm flipH="1">
            <a:off x="9384088" y="2118527"/>
            <a:ext cx="593066" cy="26135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713BF42-FF1A-4620-8983-7AFCEBC7EAF0}"/>
              </a:ext>
            </a:extLst>
          </p:cNvPr>
          <p:cNvCxnSpPr>
            <a:cxnSpLocks/>
            <a:stCxn id="4" idx="4"/>
            <a:endCxn id="5" idx="0"/>
          </p:cNvCxnSpPr>
          <p:nvPr/>
        </p:nvCxnSpPr>
        <p:spPr>
          <a:xfrm>
            <a:off x="9977154" y="2118527"/>
            <a:ext cx="494152" cy="309758"/>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83F8BA81-861D-428E-8EF4-0FCEFE3B9E09}"/>
              </a:ext>
            </a:extLst>
          </p:cNvPr>
          <p:cNvSpPr/>
          <p:nvPr/>
        </p:nvSpPr>
        <p:spPr>
          <a:xfrm>
            <a:off x="8774382" y="316811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A364E585-116D-4A92-8D37-15B1C1B1EF0D}"/>
              </a:ext>
            </a:extLst>
          </p:cNvPr>
          <p:cNvSpPr/>
          <p:nvPr/>
        </p:nvSpPr>
        <p:spPr>
          <a:xfrm>
            <a:off x="9456509" y="316321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2EA31D06-F9D6-4C33-8C2C-65A65082068F}"/>
              </a:ext>
            </a:extLst>
          </p:cNvPr>
          <p:cNvCxnSpPr>
            <a:cxnSpLocks/>
            <a:stCxn id="6" idx="4"/>
            <a:endCxn id="10" idx="0"/>
          </p:cNvCxnSpPr>
          <p:nvPr/>
        </p:nvCxnSpPr>
        <p:spPr>
          <a:xfrm>
            <a:off x="9384088" y="2807721"/>
            <a:ext cx="294730" cy="3554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EE0CC77-8DBD-4E6A-A3C5-F68F108CC5B9}"/>
              </a:ext>
            </a:extLst>
          </p:cNvPr>
          <p:cNvCxnSpPr>
            <a:cxnSpLocks/>
            <a:stCxn id="6" idx="4"/>
            <a:endCxn id="9" idx="0"/>
          </p:cNvCxnSpPr>
          <p:nvPr/>
        </p:nvCxnSpPr>
        <p:spPr>
          <a:xfrm flipH="1">
            <a:off x="8996691" y="2807721"/>
            <a:ext cx="387397" cy="360394"/>
          </a:xfrm>
          <a:prstGeom prst="line">
            <a:avLst/>
          </a:prstGeom>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256EF144-12AE-4BC7-A3DA-C43E7E7F815C}"/>
              </a:ext>
            </a:extLst>
          </p:cNvPr>
          <p:cNvSpPr/>
          <p:nvPr/>
        </p:nvSpPr>
        <p:spPr>
          <a:xfrm>
            <a:off x="10654305" y="316219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5" name="Straight Connector 14">
            <a:extLst>
              <a:ext uri="{FF2B5EF4-FFF2-40B4-BE49-F238E27FC236}">
                <a16:creationId xmlns:a16="http://schemas.microsoft.com/office/drawing/2014/main" id="{BA8F0E35-85DD-4550-AF9E-F45C52435128}"/>
              </a:ext>
            </a:extLst>
          </p:cNvPr>
          <p:cNvCxnSpPr>
            <a:cxnSpLocks/>
            <a:stCxn id="5" idx="4"/>
            <a:endCxn id="14" idx="0"/>
          </p:cNvCxnSpPr>
          <p:nvPr/>
        </p:nvCxnSpPr>
        <p:spPr>
          <a:xfrm>
            <a:off x="10471306" y="2856124"/>
            <a:ext cx="405308" cy="3060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484D10D-9AE9-417A-B41A-AA8BDFEA6280}"/>
              </a:ext>
            </a:extLst>
          </p:cNvPr>
          <p:cNvCxnSpPr>
            <a:cxnSpLocks/>
          </p:cNvCxnSpPr>
          <p:nvPr/>
        </p:nvCxnSpPr>
        <p:spPr>
          <a:xfrm flipV="1">
            <a:off x="7561385" y="2856124"/>
            <a:ext cx="1435306" cy="12940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69164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p:txBody>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p:txBody>
          <a:bodyPr/>
          <a:lstStyle/>
          <a:p>
            <a:r>
              <a:rPr lang="en-ZA" dirty="0"/>
              <a:t>In-Order traversal</a:t>
            </a:r>
          </a:p>
          <a:p>
            <a:pPr lvl="1"/>
            <a:r>
              <a:rPr lang="en-ZA" dirty="0"/>
              <a:t>Stack (left first, no choice on this): 5,3,2 </a:t>
            </a:r>
          </a:p>
          <a:p>
            <a:pPr lvl="1"/>
            <a:r>
              <a:rPr lang="en-ZA" dirty="0"/>
              <a:t>We traverse as left as we can, the we print the we go right</a:t>
            </a:r>
          </a:p>
          <a:p>
            <a:pPr lvl="1"/>
            <a:r>
              <a:rPr lang="en-ZA" dirty="0"/>
              <a:t>Remember that stuff are in a stack</a:t>
            </a:r>
          </a:p>
          <a:p>
            <a:pPr lvl="1"/>
            <a:endParaRPr lang="en-ZA" dirty="0"/>
          </a:p>
          <a:p>
            <a:pPr marL="457200" lvl="1" indent="0">
              <a:buNone/>
            </a:pPr>
            <a:r>
              <a:rPr lang="en-ZA" dirty="0"/>
              <a:t>2 is at the top of the stack.</a:t>
            </a:r>
          </a:p>
          <a:p>
            <a:pPr marL="457200" lvl="1" indent="0">
              <a:buNone/>
            </a:pPr>
            <a:r>
              <a:rPr lang="en-ZA" dirty="0"/>
              <a:t>Print 2, the we are at 3, print 3, go right, then print left of 4 then print 4 …</a:t>
            </a:r>
          </a:p>
          <a:p>
            <a:pPr marL="457200" lvl="1" indent="0">
              <a:buNone/>
            </a:pPr>
            <a:endParaRPr lang="en-ZA" dirty="0"/>
          </a:p>
          <a:p>
            <a:pPr marL="457200" lvl="1" indent="0">
              <a:buNone/>
            </a:pPr>
            <a:r>
              <a:rPr lang="en-ZA" dirty="0"/>
              <a:t>Result: 2,3,4,5,6,7 </a:t>
            </a:r>
          </a:p>
        </p:txBody>
      </p:sp>
      <p:sp>
        <p:nvSpPr>
          <p:cNvPr id="4" name="Oval 3">
            <a:extLst>
              <a:ext uri="{FF2B5EF4-FFF2-40B4-BE49-F238E27FC236}">
                <a16:creationId xmlns:a16="http://schemas.microsoft.com/office/drawing/2014/main" id="{6A50BBA8-8AA6-42F4-B247-35E2EA08A578}"/>
              </a:ext>
            </a:extLst>
          </p:cNvPr>
          <p:cNvSpPr/>
          <p:nvPr/>
        </p:nvSpPr>
        <p:spPr>
          <a:xfrm>
            <a:off x="9754845" y="169068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382AF779-DFF6-4DA9-9F7A-B19185839262}"/>
              </a:ext>
            </a:extLst>
          </p:cNvPr>
          <p:cNvSpPr/>
          <p:nvPr/>
        </p:nvSpPr>
        <p:spPr>
          <a:xfrm>
            <a:off x="10248997" y="242828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875AEFDB-409F-4A41-9FDA-9E969E38E61D}"/>
              </a:ext>
            </a:extLst>
          </p:cNvPr>
          <p:cNvSpPr/>
          <p:nvPr/>
        </p:nvSpPr>
        <p:spPr>
          <a:xfrm>
            <a:off x="9161779" y="237988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563C1E95-6987-4DA9-8733-F2A7F22F1C27}"/>
              </a:ext>
            </a:extLst>
          </p:cNvPr>
          <p:cNvCxnSpPr>
            <a:cxnSpLocks/>
            <a:stCxn id="4" idx="4"/>
            <a:endCxn id="6" idx="0"/>
          </p:cNvCxnSpPr>
          <p:nvPr/>
        </p:nvCxnSpPr>
        <p:spPr>
          <a:xfrm flipH="1">
            <a:off x="9384088" y="2118527"/>
            <a:ext cx="593066" cy="26135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713BF42-FF1A-4620-8983-7AFCEBC7EAF0}"/>
              </a:ext>
            </a:extLst>
          </p:cNvPr>
          <p:cNvCxnSpPr>
            <a:cxnSpLocks/>
            <a:stCxn id="4" idx="4"/>
            <a:endCxn id="5" idx="0"/>
          </p:cNvCxnSpPr>
          <p:nvPr/>
        </p:nvCxnSpPr>
        <p:spPr>
          <a:xfrm>
            <a:off x="9977154" y="2118527"/>
            <a:ext cx="494152" cy="309758"/>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83F8BA81-861D-428E-8EF4-0FCEFE3B9E09}"/>
              </a:ext>
            </a:extLst>
          </p:cNvPr>
          <p:cNvSpPr/>
          <p:nvPr/>
        </p:nvSpPr>
        <p:spPr>
          <a:xfrm>
            <a:off x="8774382" y="316811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A364E585-116D-4A92-8D37-15B1C1B1EF0D}"/>
              </a:ext>
            </a:extLst>
          </p:cNvPr>
          <p:cNvSpPr/>
          <p:nvPr/>
        </p:nvSpPr>
        <p:spPr>
          <a:xfrm>
            <a:off x="9456509" y="316321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2EA31D06-F9D6-4C33-8C2C-65A65082068F}"/>
              </a:ext>
            </a:extLst>
          </p:cNvPr>
          <p:cNvCxnSpPr>
            <a:cxnSpLocks/>
            <a:stCxn id="6" idx="4"/>
            <a:endCxn id="10" idx="0"/>
          </p:cNvCxnSpPr>
          <p:nvPr/>
        </p:nvCxnSpPr>
        <p:spPr>
          <a:xfrm>
            <a:off x="9384088" y="2807721"/>
            <a:ext cx="294730" cy="3554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EE0CC77-8DBD-4E6A-A3C5-F68F108CC5B9}"/>
              </a:ext>
            </a:extLst>
          </p:cNvPr>
          <p:cNvCxnSpPr>
            <a:cxnSpLocks/>
            <a:stCxn id="6" idx="4"/>
            <a:endCxn id="9" idx="0"/>
          </p:cNvCxnSpPr>
          <p:nvPr/>
        </p:nvCxnSpPr>
        <p:spPr>
          <a:xfrm flipH="1">
            <a:off x="8996691" y="2807721"/>
            <a:ext cx="387397" cy="360394"/>
          </a:xfrm>
          <a:prstGeom prst="line">
            <a:avLst/>
          </a:prstGeom>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256EF144-12AE-4BC7-A3DA-C43E7E7F815C}"/>
              </a:ext>
            </a:extLst>
          </p:cNvPr>
          <p:cNvSpPr/>
          <p:nvPr/>
        </p:nvSpPr>
        <p:spPr>
          <a:xfrm>
            <a:off x="9995796" y="316219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5" name="Straight Connector 14">
            <a:extLst>
              <a:ext uri="{FF2B5EF4-FFF2-40B4-BE49-F238E27FC236}">
                <a16:creationId xmlns:a16="http://schemas.microsoft.com/office/drawing/2014/main" id="{BA8F0E35-85DD-4550-AF9E-F45C52435128}"/>
              </a:ext>
            </a:extLst>
          </p:cNvPr>
          <p:cNvCxnSpPr>
            <a:cxnSpLocks/>
            <a:stCxn id="5" idx="4"/>
            <a:endCxn id="14" idx="0"/>
          </p:cNvCxnSpPr>
          <p:nvPr/>
        </p:nvCxnSpPr>
        <p:spPr>
          <a:xfrm flipH="1">
            <a:off x="10218105" y="2856124"/>
            <a:ext cx="253201" cy="30607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3713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CE008-41EF-4CC6-B1BC-CA6AD6C5D3B0}"/>
              </a:ext>
            </a:extLst>
          </p:cNvPr>
          <p:cNvSpPr>
            <a:spLocks noGrp="1"/>
          </p:cNvSpPr>
          <p:nvPr>
            <p:ph type="title"/>
          </p:nvPr>
        </p:nvSpPr>
        <p:spPr/>
        <p:txBody>
          <a:bodyPr/>
          <a:lstStyle/>
          <a:p>
            <a:pPr algn="ctr"/>
            <a:r>
              <a:rPr lang="en-ZA" dirty="0"/>
              <a:t>Where are we coming from? </a:t>
            </a:r>
            <a:br>
              <a:rPr lang="en-ZA" dirty="0"/>
            </a:br>
            <a:r>
              <a:rPr lang="en-ZA" dirty="0"/>
              <a:t>Linear data structures</a:t>
            </a:r>
          </a:p>
        </p:txBody>
      </p:sp>
      <p:sp>
        <p:nvSpPr>
          <p:cNvPr id="3" name="Content Placeholder 2">
            <a:extLst>
              <a:ext uri="{FF2B5EF4-FFF2-40B4-BE49-F238E27FC236}">
                <a16:creationId xmlns:a16="http://schemas.microsoft.com/office/drawing/2014/main" id="{E91551BE-CFF8-4E93-BC8E-787398DDA027}"/>
              </a:ext>
            </a:extLst>
          </p:cNvPr>
          <p:cNvSpPr>
            <a:spLocks noGrp="1"/>
          </p:cNvSpPr>
          <p:nvPr>
            <p:ph idx="1"/>
          </p:nvPr>
        </p:nvSpPr>
        <p:spPr>
          <a:xfrm>
            <a:off x="838200" y="1825624"/>
            <a:ext cx="10515600" cy="4845763"/>
          </a:xfrm>
        </p:spPr>
        <p:txBody>
          <a:bodyPr>
            <a:normAutofit/>
          </a:bodyPr>
          <a:lstStyle/>
          <a:p>
            <a:pPr lvl="1"/>
            <a:r>
              <a:rPr lang="en-ZA" dirty="0"/>
              <a:t>Arrays</a:t>
            </a:r>
          </a:p>
          <a:p>
            <a:pPr lvl="1"/>
            <a:endParaRPr lang="en-ZA" dirty="0"/>
          </a:p>
          <a:p>
            <a:pPr lvl="1"/>
            <a:r>
              <a:rPr lang="en-ZA" dirty="0"/>
              <a:t> Linked Lists</a:t>
            </a:r>
          </a:p>
          <a:p>
            <a:pPr lvl="1"/>
            <a:endParaRPr lang="en-ZA" dirty="0"/>
          </a:p>
          <a:p>
            <a:pPr lvl="1"/>
            <a:endParaRPr lang="en-ZA" dirty="0"/>
          </a:p>
          <a:p>
            <a:pPr lvl="1"/>
            <a:r>
              <a:rPr lang="en-ZA" dirty="0"/>
              <a:t>Stacks</a:t>
            </a:r>
          </a:p>
          <a:p>
            <a:pPr lvl="1"/>
            <a:endParaRPr lang="en-ZA" dirty="0"/>
          </a:p>
          <a:p>
            <a:pPr lvl="1"/>
            <a:endParaRPr lang="en-ZA" dirty="0"/>
          </a:p>
          <a:p>
            <a:pPr lvl="1"/>
            <a:endParaRPr lang="en-ZA" dirty="0"/>
          </a:p>
          <a:p>
            <a:pPr lvl="1"/>
            <a:r>
              <a:rPr lang="en-ZA" dirty="0"/>
              <a:t>Queues</a:t>
            </a:r>
          </a:p>
        </p:txBody>
      </p:sp>
      <p:graphicFrame>
        <p:nvGraphicFramePr>
          <p:cNvPr id="4" name="Table 4">
            <a:extLst>
              <a:ext uri="{FF2B5EF4-FFF2-40B4-BE49-F238E27FC236}">
                <a16:creationId xmlns:a16="http://schemas.microsoft.com/office/drawing/2014/main" id="{773DB577-2FD0-48C2-819B-01BC46E0715A}"/>
              </a:ext>
            </a:extLst>
          </p:cNvPr>
          <p:cNvGraphicFramePr>
            <a:graphicFrameLocks noGrp="1"/>
          </p:cNvGraphicFramePr>
          <p:nvPr>
            <p:extLst>
              <p:ext uri="{D42A27DB-BD31-4B8C-83A1-F6EECF244321}">
                <p14:modId xmlns:p14="http://schemas.microsoft.com/office/powerpoint/2010/main" val="2454535855"/>
              </p:ext>
            </p:extLst>
          </p:nvPr>
        </p:nvGraphicFramePr>
        <p:xfrm>
          <a:off x="2619230" y="2313574"/>
          <a:ext cx="3353728" cy="370840"/>
        </p:xfrm>
        <a:graphic>
          <a:graphicData uri="http://schemas.openxmlformats.org/drawingml/2006/table">
            <a:tbl>
              <a:tblPr firstRow="1" bandRow="1">
                <a:tableStyleId>{5C22544A-7EE6-4342-B048-85BDC9FD1C3A}</a:tableStyleId>
              </a:tblPr>
              <a:tblGrid>
                <a:gridCol w="419216">
                  <a:extLst>
                    <a:ext uri="{9D8B030D-6E8A-4147-A177-3AD203B41FA5}">
                      <a16:colId xmlns:a16="http://schemas.microsoft.com/office/drawing/2014/main" val="1650020511"/>
                    </a:ext>
                  </a:extLst>
                </a:gridCol>
                <a:gridCol w="419216">
                  <a:extLst>
                    <a:ext uri="{9D8B030D-6E8A-4147-A177-3AD203B41FA5}">
                      <a16:colId xmlns:a16="http://schemas.microsoft.com/office/drawing/2014/main" val="3763203114"/>
                    </a:ext>
                  </a:extLst>
                </a:gridCol>
                <a:gridCol w="419216">
                  <a:extLst>
                    <a:ext uri="{9D8B030D-6E8A-4147-A177-3AD203B41FA5}">
                      <a16:colId xmlns:a16="http://schemas.microsoft.com/office/drawing/2014/main" val="1754087375"/>
                    </a:ext>
                  </a:extLst>
                </a:gridCol>
                <a:gridCol w="419216">
                  <a:extLst>
                    <a:ext uri="{9D8B030D-6E8A-4147-A177-3AD203B41FA5}">
                      <a16:colId xmlns:a16="http://schemas.microsoft.com/office/drawing/2014/main" val="3845263400"/>
                    </a:ext>
                  </a:extLst>
                </a:gridCol>
                <a:gridCol w="419216">
                  <a:extLst>
                    <a:ext uri="{9D8B030D-6E8A-4147-A177-3AD203B41FA5}">
                      <a16:colId xmlns:a16="http://schemas.microsoft.com/office/drawing/2014/main" val="3634205163"/>
                    </a:ext>
                  </a:extLst>
                </a:gridCol>
                <a:gridCol w="419216">
                  <a:extLst>
                    <a:ext uri="{9D8B030D-6E8A-4147-A177-3AD203B41FA5}">
                      <a16:colId xmlns:a16="http://schemas.microsoft.com/office/drawing/2014/main" val="318451070"/>
                    </a:ext>
                  </a:extLst>
                </a:gridCol>
                <a:gridCol w="419216">
                  <a:extLst>
                    <a:ext uri="{9D8B030D-6E8A-4147-A177-3AD203B41FA5}">
                      <a16:colId xmlns:a16="http://schemas.microsoft.com/office/drawing/2014/main" val="4054113534"/>
                    </a:ext>
                  </a:extLst>
                </a:gridCol>
                <a:gridCol w="419216">
                  <a:extLst>
                    <a:ext uri="{9D8B030D-6E8A-4147-A177-3AD203B41FA5}">
                      <a16:colId xmlns:a16="http://schemas.microsoft.com/office/drawing/2014/main" val="2682795072"/>
                    </a:ext>
                  </a:extLst>
                </a:gridCol>
              </a:tblGrid>
              <a:tr h="370840">
                <a:tc>
                  <a:txBody>
                    <a:bodyPr/>
                    <a:lstStyle/>
                    <a:p>
                      <a:r>
                        <a:rPr lang="en-ZA" dirty="0"/>
                        <a:t>5</a:t>
                      </a:r>
                    </a:p>
                  </a:txBody>
                  <a:tcPr>
                    <a:solidFill>
                      <a:schemeClr val="accent1"/>
                    </a:solidFill>
                  </a:tcPr>
                </a:tc>
                <a:tc>
                  <a:txBody>
                    <a:bodyPr/>
                    <a:lstStyle/>
                    <a:p>
                      <a:r>
                        <a:rPr lang="en-ZA" dirty="0"/>
                        <a:t>6</a:t>
                      </a:r>
                    </a:p>
                  </a:txBody>
                  <a:tcPr>
                    <a:solidFill>
                      <a:schemeClr val="accent1"/>
                    </a:solidFill>
                  </a:tcPr>
                </a:tc>
                <a:tc>
                  <a:txBody>
                    <a:bodyPr/>
                    <a:lstStyle/>
                    <a:p>
                      <a:r>
                        <a:rPr lang="en-ZA" dirty="0"/>
                        <a:t>8</a:t>
                      </a:r>
                    </a:p>
                  </a:txBody>
                  <a:tcPr>
                    <a:solidFill>
                      <a:schemeClr val="accent1"/>
                    </a:solidFill>
                  </a:tcPr>
                </a:tc>
                <a:tc>
                  <a:txBody>
                    <a:bodyPr/>
                    <a:lstStyle/>
                    <a:p>
                      <a:r>
                        <a:rPr lang="en-ZA" dirty="0"/>
                        <a:t>7</a:t>
                      </a:r>
                    </a:p>
                  </a:txBody>
                  <a:tcPr>
                    <a:solidFill>
                      <a:schemeClr val="accent1"/>
                    </a:solidFill>
                  </a:tcPr>
                </a:tc>
                <a:tc>
                  <a:txBody>
                    <a:bodyPr/>
                    <a:lstStyle/>
                    <a:p>
                      <a:r>
                        <a:rPr lang="en-ZA" dirty="0"/>
                        <a:t>2</a:t>
                      </a:r>
                    </a:p>
                  </a:txBody>
                  <a:tcPr>
                    <a:solidFill>
                      <a:schemeClr val="accent1"/>
                    </a:solidFill>
                  </a:tcPr>
                </a:tc>
                <a:tc>
                  <a:txBody>
                    <a:bodyPr/>
                    <a:lstStyle/>
                    <a:p>
                      <a:r>
                        <a:rPr lang="en-ZA" dirty="0"/>
                        <a:t>5</a:t>
                      </a:r>
                    </a:p>
                  </a:txBody>
                  <a:tcPr>
                    <a:solidFill>
                      <a:schemeClr val="accent1"/>
                    </a:solidFill>
                  </a:tcPr>
                </a:tc>
                <a:tc>
                  <a:txBody>
                    <a:bodyPr/>
                    <a:lstStyle/>
                    <a:p>
                      <a:r>
                        <a:rPr lang="en-ZA" dirty="0"/>
                        <a:t>5</a:t>
                      </a:r>
                    </a:p>
                  </a:txBody>
                  <a:tcPr>
                    <a:solidFill>
                      <a:schemeClr val="accent1"/>
                    </a:solidFill>
                  </a:tcPr>
                </a:tc>
                <a:tc>
                  <a:txBody>
                    <a:bodyPr/>
                    <a:lstStyle/>
                    <a:p>
                      <a:r>
                        <a:rPr lang="en-ZA" dirty="0"/>
                        <a:t>7</a:t>
                      </a:r>
                    </a:p>
                  </a:txBody>
                  <a:tcPr>
                    <a:solidFill>
                      <a:schemeClr val="accent1"/>
                    </a:solidFill>
                  </a:tcPr>
                </a:tc>
                <a:extLst>
                  <a:ext uri="{0D108BD9-81ED-4DB2-BD59-A6C34878D82A}">
                    <a16:rowId xmlns:a16="http://schemas.microsoft.com/office/drawing/2014/main" val="3613065724"/>
                  </a:ext>
                </a:extLst>
              </a:tr>
            </a:tbl>
          </a:graphicData>
        </a:graphic>
      </p:graphicFrame>
      <p:graphicFrame>
        <p:nvGraphicFramePr>
          <p:cNvPr id="7" name="Table 7">
            <a:extLst>
              <a:ext uri="{FF2B5EF4-FFF2-40B4-BE49-F238E27FC236}">
                <a16:creationId xmlns:a16="http://schemas.microsoft.com/office/drawing/2014/main" id="{10B0B139-F6B7-4AE9-B117-4EDCB1A99A5C}"/>
              </a:ext>
            </a:extLst>
          </p:cNvPr>
          <p:cNvGraphicFramePr>
            <a:graphicFrameLocks noGrp="1"/>
          </p:cNvGraphicFramePr>
          <p:nvPr>
            <p:extLst>
              <p:ext uri="{D42A27DB-BD31-4B8C-83A1-F6EECF244321}">
                <p14:modId xmlns:p14="http://schemas.microsoft.com/office/powerpoint/2010/main" val="1151595240"/>
              </p:ext>
            </p:extLst>
          </p:nvPr>
        </p:nvGraphicFramePr>
        <p:xfrm>
          <a:off x="3982098" y="3011409"/>
          <a:ext cx="1131078" cy="370840"/>
        </p:xfrm>
        <a:graphic>
          <a:graphicData uri="http://schemas.openxmlformats.org/drawingml/2006/table">
            <a:tbl>
              <a:tblPr firstRow="1" bandRow="1">
                <a:tableStyleId>{5C22544A-7EE6-4342-B048-85BDC9FD1C3A}</a:tableStyleId>
              </a:tblPr>
              <a:tblGrid>
                <a:gridCol w="565539">
                  <a:extLst>
                    <a:ext uri="{9D8B030D-6E8A-4147-A177-3AD203B41FA5}">
                      <a16:colId xmlns:a16="http://schemas.microsoft.com/office/drawing/2014/main" val="3735382261"/>
                    </a:ext>
                  </a:extLst>
                </a:gridCol>
                <a:gridCol w="565539">
                  <a:extLst>
                    <a:ext uri="{9D8B030D-6E8A-4147-A177-3AD203B41FA5}">
                      <a16:colId xmlns:a16="http://schemas.microsoft.com/office/drawing/2014/main" val="1053828505"/>
                    </a:ext>
                  </a:extLst>
                </a:gridCol>
              </a:tblGrid>
              <a:tr h="370840">
                <a:tc>
                  <a:txBody>
                    <a:bodyPr/>
                    <a:lstStyle/>
                    <a:p>
                      <a:pPr algn="ctr"/>
                      <a:r>
                        <a:rPr lang="en-ZA" dirty="0"/>
                        <a:t>5</a:t>
                      </a:r>
                    </a:p>
                  </a:txBody>
                  <a:tcPr/>
                </a:tc>
                <a:tc>
                  <a:txBody>
                    <a:bodyPr/>
                    <a:lstStyle/>
                    <a:p>
                      <a:endParaRPr lang="en-ZA" dirty="0"/>
                    </a:p>
                  </a:txBody>
                  <a:tcPr/>
                </a:tc>
                <a:extLst>
                  <a:ext uri="{0D108BD9-81ED-4DB2-BD59-A6C34878D82A}">
                    <a16:rowId xmlns:a16="http://schemas.microsoft.com/office/drawing/2014/main" val="236659538"/>
                  </a:ext>
                </a:extLst>
              </a:tr>
            </a:tbl>
          </a:graphicData>
        </a:graphic>
      </p:graphicFrame>
      <p:graphicFrame>
        <p:nvGraphicFramePr>
          <p:cNvPr id="9" name="Table 7">
            <a:extLst>
              <a:ext uri="{FF2B5EF4-FFF2-40B4-BE49-F238E27FC236}">
                <a16:creationId xmlns:a16="http://schemas.microsoft.com/office/drawing/2014/main" id="{4096F559-CF8F-445A-A1D6-7A11B312C325}"/>
              </a:ext>
            </a:extLst>
          </p:cNvPr>
          <p:cNvGraphicFramePr>
            <a:graphicFrameLocks noGrp="1"/>
          </p:cNvGraphicFramePr>
          <p:nvPr>
            <p:extLst>
              <p:ext uri="{D42A27DB-BD31-4B8C-83A1-F6EECF244321}">
                <p14:modId xmlns:p14="http://schemas.microsoft.com/office/powerpoint/2010/main" val="1552323521"/>
              </p:ext>
            </p:extLst>
          </p:nvPr>
        </p:nvGraphicFramePr>
        <p:xfrm>
          <a:off x="8525586" y="3011409"/>
          <a:ext cx="1131078" cy="370840"/>
        </p:xfrm>
        <a:graphic>
          <a:graphicData uri="http://schemas.openxmlformats.org/drawingml/2006/table">
            <a:tbl>
              <a:tblPr firstRow="1" bandRow="1">
                <a:tableStyleId>{5C22544A-7EE6-4342-B048-85BDC9FD1C3A}</a:tableStyleId>
              </a:tblPr>
              <a:tblGrid>
                <a:gridCol w="565539">
                  <a:extLst>
                    <a:ext uri="{9D8B030D-6E8A-4147-A177-3AD203B41FA5}">
                      <a16:colId xmlns:a16="http://schemas.microsoft.com/office/drawing/2014/main" val="3735382261"/>
                    </a:ext>
                  </a:extLst>
                </a:gridCol>
                <a:gridCol w="565539">
                  <a:extLst>
                    <a:ext uri="{9D8B030D-6E8A-4147-A177-3AD203B41FA5}">
                      <a16:colId xmlns:a16="http://schemas.microsoft.com/office/drawing/2014/main" val="1053828505"/>
                    </a:ext>
                  </a:extLst>
                </a:gridCol>
              </a:tblGrid>
              <a:tr h="370840">
                <a:tc>
                  <a:txBody>
                    <a:bodyPr/>
                    <a:lstStyle/>
                    <a:p>
                      <a:pPr algn="ctr"/>
                      <a:r>
                        <a:rPr lang="en-ZA" dirty="0"/>
                        <a:t>8</a:t>
                      </a:r>
                    </a:p>
                  </a:txBody>
                  <a:tcPr/>
                </a:tc>
                <a:tc>
                  <a:txBody>
                    <a:bodyPr/>
                    <a:lstStyle/>
                    <a:p>
                      <a:endParaRPr lang="en-ZA" dirty="0"/>
                    </a:p>
                  </a:txBody>
                  <a:tcPr>
                    <a:solidFill>
                      <a:schemeClr val="tx1"/>
                    </a:solidFill>
                  </a:tcPr>
                </a:tc>
                <a:extLst>
                  <a:ext uri="{0D108BD9-81ED-4DB2-BD59-A6C34878D82A}">
                    <a16:rowId xmlns:a16="http://schemas.microsoft.com/office/drawing/2014/main" val="236659538"/>
                  </a:ext>
                </a:extLst>
              </a:tr>
            </a:tbl>
          </a:graphicData>
        </a:graphic>
      </p:graphicFrame>
      <p:graphicFrame>
        <p:nvGraphicFramePr>
          <p:cNvPr id="10" name="Table 7">
            <a:extLst>
              <a:ext uri="{FF2B5EF4-FFF2-40B4-BE49-F238E27FC236}">
                <a16:creationId xmlns:a16="http://schemas.microsoft.com/office/drawing/2014/main" id="{58EE67B9-1A27-4669-8776-95873A3A190F}"/>
              </a:ext>
            </a:extLst>
          </p:cNvPr>
          <p:cNvGraphicFramePr>
            <a:graphicFrameLocks noGrp="1"/>
          </p:cNvGraphicFramePr>
          <p:nvPr>
            <p:extLst>
              <p:ext uri="{D42A27DB-BD31-4B8C-83A1-F6EECF244321}">
                <p14:modId xmlns:p14="http://schemas.microsoft.com/office/powerpoint/2010/main" val="1818780783"/>
              </p:ext>
            </p:extLst>
          </p:nvPr>
        </p:nvGraphicFramePr>
        <p:xfrm>
          <a:off x="7026210" y="3011409"/>
          <a:ext cx="1131078" cy="370840"/>
        </p:xfrm>
        <a:graphic>
          <a:graphicData uri="http://schemas.openxmlformats.org/drawingml/2006/table">
            <a:tbl>
              <a:tblPr firstRow="1" bandRow="1">
                <a:tableStyleId>{5C22544A-7EE6-4342-B048-85BDC9FD1C3A}</a:tableStyleId>
              </a:tblPr>
              <a:tblGrid>
                <a:gridCol w="565539">
                  <a:extLst>
                    <a:ext uri="{9D8B030D-6E8A-4147-A177-3AD203B41FA5}">
                      <a16:colId xmlns:a16="http://schemas.microsoft.com/office/drawing/2014/main" val="3735382261"/>
                    </a:ext>
                  </a:extLst>
                </a:gridCol>
                <a:gridCol w="565539">
                  <a:extLst>
                    <a:ext uri="{9D8B030D-6E8A-4147-A177-3AD203B41FA5}">
                      <a16:colId xmlns:a16="http://schemas.microsoft.com/office/drawing/2014/main" val="1053828505"/>
                    </a:ext>
                  </a:extLst>
                </a:gridCol>
              </a:tblGrid>
              <a:tr h="370840">
                <a:tc>
                  <a:txBody>
                    <a:bodyPr/>
                    <a:lstStyle/>
                    <a:p>
                      <a:pPr algn="ctr"/>
                      <a:r>
                        <a:rPr lang="en-ZA" dirty="0"/>
                        <a:t>7</a:t>
                      </a:r>
                    </a:p>
                  </a:txBody>
                  <a:tcPr/>
                </a:tc>
                <a:tc>
                  <a:txBody>
                    <a:bodyPr/>
                    <a:lstStyle/>
                    <a:p>
                      <a:endParaRPr lang="en-ZA" dirty="0"/>
                    </a:p>
                  </a:txBody>
                  <a:tcPr/>
                </a:tc>
                <a:extLst>
                  <a:ext uri="{0D108BD9-81ED-4DB2-BD59-A6C34878D82A}">
                    <a16:rowId xmlns:a16="http://schemas.microsoft.com/office/drawing/2014/main" val="236659538"/>
                  </a:ext>
                </a:extLst>
              </a:tr>
            </a:tbl>
          </a:graphicData>
        </a:graphic>
      </p:graphicFrame>
      <p:graphicFrame>
        <p:nvGraphicFramePr>
          <p:cNvPr id="11" name="Table 7">
            <a:extLst>
              <a:ext uri="{FF2B5EF4-FFF2-40B4-BE49-F238E27FC236}">
                <a16:creationId xmlns:a16="http://schemas.microsoft.com/office/drawing/2014/main" id="{B39746C2-EBB9-418A-B90C-8D177478DCD3}"/>
              </a:ext>
            </a:extLst>
          </p:cNvPr>
          <p:cNvGraphicFramePr>
            <a:graphicFrameLocks noGrp="1"/>
          </p:cNvGraphicFramePr>
          <p:nvPr>
            <p:extLst>
              <p:ext uri="{D42A27DB-BD31-4B8C-83A1-F6EECF244321}">
                <p14:modId xmlns:p14="http://schemas.microsoft.com/office/powerpoint/2010/main" val="2381191908"/>
              </p:ext>
            </p:extLst>
          </p:nvPr>
        </p:nvGraphicFramePr>
        <p:xfrm>
          <a:off x="5526834" y="3011409"/>
          <a:ext cx="1131078" cy="370840"/>
        </p:xfrm>
        <a:graphic>
          <a:graphicData uri="http://schemas.openxmlformats.org/drawingml/2006/table">
            <a:tbl>
              <a:tblPr firstRow="1" bandRow="1">
                <a:tableStyleId>{5C22544A-7EE6-4342-B048-85BDC9FD1C3A}</a:tableStyleId>
              </a:tblPr>
              <a:tblGrid>
                <a:gridCol w="565539">
                  <a:extLst>
                    <a:ext uri="{9D8B030D-6E8A-4147-A177-3AD203B41FA5}">
                      <a16:colId xmlns:a16="http://schemas.microsoft.com/office/drawing/2014/main" val="3735382261"/>
                    </a:ext>
                  </a:extLst>
                </a:gridCol>
                <a:gridCol w="565539">
                  <a:extLst>
                    <a:ext uri="{9D8B030D-6E8A-4147-A177-3AD203B41FA5}">
                      <a16:colId xmlns:a16="http://schemas.microsoft.com/office/drawing/2014/main" val="1053828505"/>
                    </a:ext>
                  </a:extLst>
                </a:gridCol>
              </a:tblGrid>
              <a:tr h="370840">
                <a:tc>
                  <a:txBody>
                    <a:bodyPr/>
                    <a:lstStyle/>
                    <a:p>
                      <a:pPr algn="ctr"/>
                      <a:r>
                        <a:rPr lang="en-ZA" dirty="0"/>
                        <a:t>6</a:t>
                      </a:r>
                    </a:p>
                  </a:txBody>
                  <a:tcPr/>
                </a:tc>
                <a:tc>
                  <a:txBody>
                    <a:bodyPr/>
                    <a:lstStyle/>
                    <a:p>
                      <a:endParaRPr lang="en-ZA" dirty="0"/>
                    </a:p>
                  </a:txBody>
                  <a:tcPr/>
                </a:tc>
                <a:extLst>
                  <a:ext uri="{0D108BD9-81ED-4DB2-BD59-A6C34878D82A}">
                    <a16:rowId xmlns:a16="http://schemas.microsoft.com/office/drawing/2014/main" val="236659538"/>
                  </a:ext>
                </a:extLst>
              </a:tr>
            </a:tbl>
          </a:graphicData>
        </a:graphic>
      </p:graphicFrame>
      <p:cxnSp>
        <p:nvCxnSpPr>
          <p:cNvPr id="13" name="Straight Arrow Connector 12">
            <a:extLst>
              <a:ext uri="{FF2B5EF4-FFF2-40B4-BE49-F238E27FC236}">
                <a16:creationId xmlns:a16="http://schemas.microsoft.com/office/drawing/2014/main" id="{B71368A7-3B51-4AA3-90F0-5F0EF91B3B48}"/>
              </a:ext>
            </a:extLst>
          </p:cNvPr>
          <p:cNvCxnSpPr>
            <a:endCxn id="11" idx="1"/>
          </p:cNvCxnSpPr>
          <p:nvPr/>
        </p:nvCxnSpPr>
        <p:spPr>
          <a:xfrm>
            <a:off x="5113176" y="3196829"/>
            <a:ext cx="4136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3D645EB-2C3B-4BAC-A7BD-11778B59D288}"/>
              </a:ext>
            </a:extLst>
          </p:cNvPr>
          <p:cNvCxnSpPr>
            <a:endCxn id="10" idx="1"/>
          </p:cNvCxnSpPr>
          <p:nvPr/>
        </p:nvCxnSpPr>
        <p:spPr>
          <a:xfrm>
            <a:off x="6657912" y="3196829"/>
            <a:ext cx="3682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B9B4F26-0BF4-4E13-8357-7E5B12249A37}"/>
              </a:ext>
            </a:extLst>
          </p:cNvPr>
          <p:cNvCxnSpPr>
            <a:endCxn id="9" idx="1"/>
          </p:cNvCxnSpPr>
          <p:nvPr/>
        </p:nvCxnSpPr>
        <p:spPr>
          <a:xfrm>
            <a:off x="8157288" y="3196829"/>
            <a:ext cx="3682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20" name="Table 20">
            <a:extLst>
              <a:ext uri="{FF2B5EF4-FFF2-40B4-BE49-F238E27FC236}">
                <a16:creationId xmlns:a16="http://schemas.microsoft.com/office/drawing/2014/main" id="{36F7817F-AA73-48BE-BB9D-16D7CE9040AE}"/>
              </a:ext>
            </a:extLst>
          </p:cNvPr>
          <p:cNvGraphicFramePr>
            <a:graphicFrameLocks noGrp="1"/>
          </p:cNvGraphicFramePr>
          <p:nvPr>
            <p:extLst>
              <p:ext uri="{D42A27DB-BD31-4B8C-83A1-F6EECF244321}">
                <p14:modId xmlns:p14="http://schemas.microsoft.com/office/powerpoint/2010/main" val="389850779"/>
              </p:ext>
            </p:extLst>
          </p:nvPr>
        </p:nvGraphicFramePr>
        <p:xfrm>
          <a:off x="2802191" y="4068708"/>
          <a:ext cx="587230" cy="1112520"/>
        </p:xfrm>
        <a:graphic>
          <a:graphicData uri="http://schemas.openxmlformats.org/drawingml/2006/table">
            <a:tbl>
              <a:tblPr firstRow="1" bandRow="1">
                <a:tableStyleId>{5C22544A-7EE6-4342-B048-85BDC9FD1C3A}</a:tableStyleId>
              </a:tblPr>
              <a:tblGrid>
                <a:gridCol w="587230">
                  <a:extLst>
                    <a:ext uri="{9D8B030D-6E8A-4147-A177-3AD203B41FA5}">
                      <a16:colId xmlns:a16="http://schemas.microsoft.com/office/drawing/2014/main" val="2823483999"/>
                    </a:ext>
                  </a:extLst>
                </a:gridCol>
              </a:tblGrid>
              <a:tr h="370840">
                <a:tc>
                  <a:txBody>
                    <a:bodyPr/>
                    <a:lstStyle/>
                    <a:p>
                      <a:endParaRPr lang="en-ZA" dirty="0"/>
                    </a:p>
                  </a:txBody>
                  <a:tcPr>
                    <a:solidFill>
                      <a:schemeClr val="accent1"/>
                    </a:solidFill>
                  </a:tcPr>
                </a:tc>
                <a:extLst>
                  <a:ext uri="{0D108BD9-81ED-4DB2-BD59-A6C34878D82A}">
                    <a16:rowId xmlns:a16="http://schemas.microsoft.com/office/drawing/2014/main" val="3731696138"/>
                  </a:ext>
                </a:extLst>
              </a:tr>
              <a:tr h="370840">
                <a:tc>
                  <a:txBody>
                    <a:bodyPr/>
                    <a:lstStyle/>
                    <a:p>
                      <a:endParaRPr lang="en-ZA" dirty="0"/>
                    </a:p>
                  </a:txBody>
                  <a:tcPr>
                    <a:solidFill>
                      <a:schemeClr val="accent1"/>
                    </a:solidFill>
                  </a:tcPr>
                </a:tc>
                <a:extLst>
                  <a:ext uri="{0D108BD9-81ED-4DB2-BD59-A6C34878D82A}">
                    <a16:rowId xmlns:a16="http://schemas.microsoft.com/office/drawing/2014/main" val="3065310295"/>
                  </a:ext>
                </a:extLst>
              </a:tr>
              <a:tr h="370840">
                <a:tc>
                  <a:txBody>
                    <a:bodyPr/>
                    <a:lstStyle/>
                    <a:p>
                      <a:endParaRPr lang="en-ZA" dirty="0"/>
                    </a:p>
                  </a:txBody>
                  <a:tcPr>
                    <a:solidFill>
                      <a:schemeClr val="accent1"/>
                    </a:solidFill>
                  </a:tcPr>
                </a:tc>
                <a:extLst>
                  <a:ext uri="{0D108BD9-81ED-4DB2-BD59-A6C34878D82A}">
                    <a16:rowId xmlns:a16="http://schemas.microsoft.com/office/drawing/2014/main" val="229065897"/>
                  </a:ext>
                </a:extLst>
              </a:tr>
            </a:tbl>
          </a:graphicData>
        </a:graphic>
      </p:graphicFrame>
      <p:sp>
        <p:nvSpPr>
          <p:cNvPr id="22" name="Arc 21">
            <a:extLst>
              <a:ext uri="{FF2B5EF4-FFF2-40B4-BE49-F238E27FC236}">
                <a16:creationId xmlns:a16="http://schemas.microsoft.com/office/drawing/2014/main" id="{8EFDC4FE-8B64-4030-B444-D3DAF0C0D244}"/>
              </a:ext>
            </a:extLst>
          </p:cNvPr>
          <p:cNvSpPr/>
          <p:nvPr/>
        </p:nvSpPr>
        <p:spPr>
          <a:xfrm>
            <a:off x="2283005" y="3822618"/>
            <a:ext cx="812801" cy="492179"/>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ZA"/>
          </a:p>
        </p:txBody>
      </p:sp>
      <p:cxnSp>
        <p:nvCxnSpPr>
          <p:cNvPr id="24" name="Straight Arrow Connector 23">
            <a:extLst>
              <a:ext uri="{FF2B5EF4-FFF2-40B4-BE49-F238E27FC236}">
                <a16:creationId xmlns:a16="http://schemas.microsoft.com/office/drawing/2014/main" id="{6594E6E1-7E15-4A82-BB48-B6B782D43F88}"/>
              </a:ext>
            </a:extLst>
          </p:cNvPr>
          <p:cNvCxnSpPr/>
          <p:nvPr/>
        </p:nvCxnSpPr>
        <p:spPr>
          <a:xfrm flipH="1">
            <a:off x="2283005" y="3822618"/>
            <a:ext cx="406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Arc 27">
            <a:extLst>
              <a:ext uri="{FF2B5EF4-FFF2-40B4-BE49-F238E27FC236}">
                <a16:creationId xmlns:a16="http://schemas.microsoft.com/office/drawing/2014/main" id="{D648E5E7-6789-4AFC-B14A-CD4BD76266B7}"/>
              </a:ext>
            </a:extLst>
          </p:cNvPr>
          <p:cNvSpPr/>
          <p:nvPr/>
        </p:nvSpPr>
        <p:spPr>
          <a:xfrm rot="16200000">
            <a:off x="2936072" y="3957730"/>
            <a:ext cx="812801" cy="492179"/>
          </a:xfrm>
          <a:prstGeom prst="arc">
            <a:avLst>
              <a:gd name="adj1" fmla="val 16200000"/>
              <a:gd name="adj2" fmla="val 13076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ZA"/>
          </a:p>
        </p:txBody>
      </p:sp>
      <p:cxnSp>
        <p:nvCxnSpPr>
          <p:cNvPr id="33" name="Straight Connector 32">
            <a:extLst>
              <a:ext uri="{FF2B5EF4-FFF2-40B4-BE49-F238E27FC236}">
                <a16:creationId xmlns:a16="http://schemas.microsoft.com/office/drawing/2014/main" id="{59EEE6FC-5C12-4AE8-922E-3B3062681DC7}"/>
              </a:ext>
            </a:extLst>
          </p:cNvPr>
          <p:cNvCxnSpPr>
            <a:stCxn id="28" idx="2"/>
          </p:cNvCxnSpPr>
          <p:nvPr/>
        </p:nvCxnSpPr>
        <p:spPr>
          <a:xfrm flipV="1">
            <a:off x="3357908" y="3797419"/>
            <a:ext cx="489910" cy="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4C8171D-7378-48B4-9EEA-446B6AE77F59}"/>
              </a:ext>
            </a:extLst>
          </p:cNvPr>
          <p:cNvCxnSpPr>
            <a:cxnSpLocks/>
            <a:endCxn id="22" idx="2"/>
          </p:cNvCxnSpPr>
          <p:nvPr/>
        </p:nvCxnSpPr>
        <p:spPr>
          <a:xfrm flipH="1">
            <a:off x="3095806" y="3822617"/>
            <a:ext cx="137607" cy="2460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40" name="Table 40">
            <a:extLst>
              <a:ext uri="{FF2B5EF4-FFF2-40B4-BE49-F238E27FC236}">
                <a16:creationId xmlns:a16="http://schemas.microsoft.com/office/drawing/2014/main" id="{769D17F5-5C17-4129-A902-0A142B382B1D}"/>
              </a:ext>
            </a:extLst>
          </p:cNvPr>
          <p:cNvGraphicFramePr>
            <a:graphicFrameLocks noGrp="1"/>
          </p:cNvGraphicFramePr>
          <p:nvPr>
            <p:extLst>
              <p:ext uri="{D42A27DB-BD31-4B8C-83A1-F6EECF244321}">
                <p14:modId xmlns:p14="http://schemas.microsoft.com/office/powerpoint/2010/main" val="1839673686"/>
              </p:ext>
            </p:extLst>
          </p:nvPr>
        </p:nvGraphicFramePr>
        <p:xfrm>
          <a:off x="4884075" y="5396271"/>
          <a:ext cx="2707674" cy="370840"/>
        </p:xfrm>
        <a:graphic>
          <a:graphicData uri="http://schemas.openxmlformats.org/drawingml/2006/table">
            <a:tbl>
              <a:tblPr firstRow="1" bandRow="1">
                <a:tableStyleId>{5C22544A-7EE6-4342-B048-85BDC9FD1C3A}</a:tableStyleId>
              </a:tblPr>
              <a:tblGrid>
                <a:gridCol w="902558">
                  <a:extLst>
                    <a:ext uri="{9D8B030D-6E8A-4147-A177-3AD203B41FA5}">
                      <a16:colId xmlns:a16="http://schemas.microsoft.com/office/drawing/2014/main" val="2991855197"/>
                    </a:ext>
                  </a:extLst>
                </a:gridCol>
                <a:gridCol w="902558">
                  <a:extLst>
                    <a:ext uri="{9D8B030D-6E8A-4147-A177-3AD203B41FA5}">
                      <a16:colId xmlns:a16="http://schemas.microsoft.com/office/drawing/2014/main" val="1220726353"/>
                    </a:ext>
                  </a:extLst>
                </a:gridCol>
                <a:gridCol w="902558">
                  <a:extLst>
                    <a:ext uri="{9D8B030D-6E8A-4147-A177-3AD203B41FA5}">
                      <a16:colId xmlns:a16="http://schemas.microsoft.com/office/drawing/2014/main" val="3816652326"/>
                    </a:ext>
                  </a:extLst>
                </a:gridCol>
              </a:tblGrid>
              <a:tr h="370840">
                <a:tc>
                  <a:txBody>
                    <a:bodyPr/>
                    <a:lstStyle/>
                    <a:p>
                      <a:endParaRPr lang="en-ZA"/>
                    </a:p>
                  </a:txBody>
                  <a:tcPr/>
                </a:tc>
                <a:tc>
                  <a:txBody>
                    <a:bodyPr/>
                    <a:lstStyle/>
                    <a:p>
                      <a:endParaRPr lang="en-ZA"/>
                    </a:p>
                  </a:txBody>
                  <a:tcPr/>
                </a:tc>
                <a:tc>
                  <a:txBody>
                    <a:bodyPr/>
                    <a:lstStyle/>
                    <a:p>
                      <a:endParaRPr lang="en-ZA" dirty="0"/>
                    </a:p>
                  </a:txBody>
                  <a:tcPr/>
                </a:tc>
                <a:extLst>
                  <a:ext uri="{0D108BD9-81ED-4DB2-BD59-A6C34878D82A}">
                    <a16:rowId xmlns:a16="http://schemas.microsoft.com/office/drawing/2014/main" val="4100105444"/>
                  </a:ext>
                </a:extLst>
              </a:tr>
            </a:tbl>
          </a:graphicData>
        </a:graphic>
      </p:graphicFrame>
      <p:sp>
        <p:nvSpPr>
          <p:cNvPr id="45" name="Arrow: Right 44">
            <a:extLst>
              <a:ext uri="{FF2B5EF4-FFF2-40B4-BE49-F238E27FC236}">
                <a16:creationId xmlns:a16="http://schemas.microsoft.com/office/drawing/2014/main" id="{937E6094-4347-4240-8E94-552602173EF6}"/>
              </a:ext>
            </a:extLst>
          </p:cNvPr>
          <p:cNvSpPr/>
          <p:nvPr/>
        </p:nvSpPr>
        <p:spPr>
          <a:xfrm>
            <a:off x="7561164" y="5488980"/>
            <a:ext cx="1472341" cy="1854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6" name="Arrow: Right 45">
            <a:extLst>
              <a:ext uri="{FF2B5EF4-FFF2-40B4-BE49-F238E27FC236}">
                <a16:creationId xmlns:a16="http://schemas.microsoft.com/office/drawing/2014/main" id="{65BA2965-21A4-4A62-8E85-DF4EABF64F0F}"/>
              </a:ext>
            </a:extLst>
          </p:cNvPr>
          <p:cNvSpPr/>
          <p:nvPr/>
        </p:nvSpPr>
        <p:spPr>
          <a:xfrm>
            <a:off x="3389421" y="5488980"/>
            <a:ext cx="1472341" cy="1854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943270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p:txBody>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p:txBody>
          <a:bodyPr/>
          <a:lstStyle/>
          <a:p>
            <a:r>
              <a:rPr lang="en-ZA" dirty="0"/>
              <a:t>Pre-Order-Order traversal</a:t>
            </a:r>
          </a:p>
          <a:p>
            <a:pPr lvl="1"/>
            <a:r>
              <a:rPr lang="en-ZA" dirty="0"/>
              <a:t>Visit or print the current node</a:t>
            </a:r>
          </a:p>
          <a:p>
            <a:pPr lvl="1"/>
            <a:r>
              <a:rPr lang="en-ZA" dirty="0"/>
              <a:t>Traverse the left subtree or print left node</a:t>
            </a:r>
          </a:p>
          <a:p>
            <a:pPr lvl="1"/>
            <a:r>
              <a:rPr lang="en-ZA" dirty="0"/>
              <a:t>Traverse the right subtree or print right node</a:t>
            </a:r>
          </a:p>
          <a:p>
            <a:pPr lvl="1"/>
            <a:endParaRPr lang="en-ZA" dirty="0"/>
          </a:p>
          <a:p>
            <a:pPr marL="0" indent="0">
              <a:buNone/>
            </a:pPr>
            <a:r>
              <a:rPr lang="en-ZA" dirty="0"/>
              <a:t>Let’s us do the pre-order traversal of the tree T</a:t>
            </a:r>
          </a:p>
          <a:p>
            <a:pPr lvl="1"/>
            <a:endParaRPr lang="en-ZA" dirty="0"/>
          </a:p>
        </p:txBody>
      </p:sp>
      <p:sp>
        <p:nvSpPr>
          <p:cNvPr id="4" name="Oval 3">
            <a:extLst>
              <a:ext uri="{FF2B5EF4-FFF2-40B4-BE49-F238E27FC236}">
                <a16:creationId xmlns:a16="http://schemas.microsoft.com/office/drawing/2014/main" id="{6A50BBA8-8AA6-42F4-B247-35E2EA08A578}"/>
              </a:ext>
            </a:extLst>
          </p:cNvPr>
          <p:cNvSpPr/>
          <p:nvPr/>
        </p:nvSpPr>
        <p:spPr>
          <a:xfrm>
            <a:off x="9754845" y="169068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382AF779-DFF6-4DA9-9F7A-B19185839262}"/>
              </a:ext>
            </a:extLst>
          </p:cNvPr>
          <p:cNvSpPr/>
          <p:nvPr/>
        </p:nvSpPr>
        <p:spPr>
          <a:xfrm>
            <a:off x="10248997" y="242828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875AEFDB-409F-4A41-9FDA-9E969E38E61D}"/>
              </a:ext>
            </a:extLst>
          </p:cNvPr>
          <p:cNvSpPr/>
          <p:nvPr/>
        </p:nvSpPr>
        <p:spPr>
          <a:xfrm>
            <a:off x="9161779" y="237988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563C1E95-6987-4DA9-8733-F2A7F22F1C27}"/>
              </a:ext>
            </a:extLst>
          </p:cNvPr>
          <p:cNvCxnSpPr>
            <a:cxnSpLocks/>
            <a:stCxn id="4" idx="4"/>
            <a:endCxn id="6" idx="0"/>
          </p:cNvCxnSpPr>
          <p:nvPr/>
        </p:nvCxnSpPr>
        <p:spPr>
          <a:xfrm flipH="1">
            <a:off x="9384088" y="2118527"/>
            <a:ext cx="593066" cy="26135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713BF42-FF1A-4620-8983-7AFCEBC7EAF0}"/>
              </a:ext>
            </a:extLst>
          </p:cNvPr>
          <p:cNvCxnSpPr>
            <a:cxnSpLocks/>
            <a:stCxn id="4" idx="4"/>
            <a:endCxn id="5" idx="0"/>
          </p:cNvCxnSpPr>
          <p:nvPr/>
        </p:nvCxnSpPr>
        <p:spPr>
          <a:xfrm>
            <a:off x="9977154" y="2118527"/>
            <a:ext cx="494152" cy="309758"/>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83F8BA81-861D-428E-8EF4-0FCEFE3B9E09}"/>
              </a:ext>
            </a:extLst>
          </p:cNvPr>
          <p:cNvSpPr/>
          <p:nvPr/>
        </p:nvSpPr>
        <p:spPr>
          <a:xfrm>
            <a:off x="8774382" y="316811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A364E585-116D-4A92-8D37-15B1C1B1EF0D}"/>
              </a:ext>
            </a:extLst>
          </p:cNvPr>
          <p:cNvSpPr/>
          <p:nvPr/>
        </p:nvSpPr>
        <p:spPr>
          <a:xfrm>
            <a:off x="9456509" y="316321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2EA31D06-F9D6-4C33-8C2C-65A65082068F}"/>
              </a:ext>
            </a:extLst>
          </p:cNvPr>
          <p:cNvCxnSpPr>
            <a:cxnSpLocks/>
            <a:stCxn id="6" idx="4"/>
            <a:endCxn id="10" idx="0"/>
          </p:cNvCxnSpPr>
          <p:nvPr/>
        </p:nvCxnSpPr>
        <p:spPr>
          <a:xfrm>
            <a:off x="9384088" y="2807721"/>
            <a:ext cx="294730" cy="3554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EE0CC77-8DBD-4E6A-A3C5-F68F108CC5B9}"/>
              </a:ext>
            </a:extLst>
          </p:cNvPr>
          <p:cNvCxnSpPr>
            <a:cxnSpLocks/>
            <a:stCxn id="6" idx="4"/>
            <a:endCxn id="9" idx="0"/>
          </p:cNvCxnSpPr>
          <p:nvPr/>
        </p:nvCxnSpPr>
        <p:spPr>
          <a:xfrm flipH="1">
            <a:off x="8996691" y="2807721"/>
            <a:ext cx="387397" cy="360394"/>
          </a:xfrm>
          <a:prstGeom prst="line">
            <a:avLst/>
          </a:prstGeom>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256EF144-12AE-4BC7-A3DA-C43E7E7F815C}"/>
              </a:ext>
            </a:extLst>
          </p:cNvPr>
          <p:cNvSpPr/>
          <p:nvPr/>
        </p:nvSpPr>
        <p:spPr>
          <a:xfrm>
            <a:off x="9995796" y="316219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5" name="Straight Connector 14">
            <a:extLst>
              <a:ext uri="{FF2B5EF4-FFF2-40B4-BE49-F238E27FC236}">
                <a16:creationId xmlns:a16="http://schemas.microsoft.com/office/drawing/2014/main" id="{BA8F0E35-85DD-4550-AF9E-F45C52435128}"/>
              </a:ext>
            </a:extLst>
          </p:cNvPr>
          <p:cNvCxnSpPr>
            <a:cxnSpLocks/>
            <a:stCxn id="5" idx="4"/>
            <a:endCxn id="14" idx="0"/>
          </p:cNvCxnSpPr>
          <p:nvPr/>
        </p:nvCxnSpPr>
        <p:spPr>
          <a:xfrm flipH="1">
            <a:off x="10218105" y="2856124"/>
            <a:ext cx="253201" cy="3060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484D10D-9AE9-417A-B41A-AA8BDFEA6280}"/>
              </a:ext>
            </a:extLst>
          </p:cNvPr>
          <p:cNvCxnSpPr>
            <a:cxnSpLocks/>
          </p:cNvCxnSpPr>
          <p:nvPr/>
        </p:nvCxnSpPr>
        <p:spPr>
          <a:xfrm flipV="1">
            <a:off x="7561385" y="2856124"/>
            <a:ext cx="1435306" cy="12940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04506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p:txBody>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p:txBody>
          <a:bodyPr/>
          <a:lstStyle/>
          <a:p>
            <a:r>
              <a:rPr lang="en-ZA" dirty="0"/>
              <a:t>Pre-Order traversal</a:t>
            </a:r>
          </a:p>
          <a:p>
            <a:pPr marL="457200" lvl="1" indent="0">
              <a:buNone/>
            </a:pPr>
            <a:r>
              <a:rPr lang="en-ZA" dirty="0"/>
              <a:t>This is you typical Depth First Search</a:t>
            </a:r>
          </a:p>
          <a:p>
            <a:pPr marL="457200" lvl="1" indent="0">
              <a:buNone/>
            </a:pPr>
            <a:r>
              <a:rPr lang="en-ZA" dirty="0"/>
              <a:t>Result: 5,3,2,4,6,7</a:t>
            </a:r>
          </a:p>
        </p:txBody>
      </p:sp>
      <p:sp>
        <p:nvSpPr>
          <p:cNvPr id="4" name="Oval 3">
            <a:extLst>
              <a:ext uri="{FF2B5EF4-FFF2-40B4-BE49-F238E27FC236}">
                <a16:creationId xmlns:a16="http://schemas.microsoft.com/office/drawing/2014/main" id="{6A50BBA8-8AA6-42F4-B247-35E2EA08A578}"/>
              </a:ext>
            </a:extLst>
          </p:cNvPr>
          <p:cNvSpPr/>
          <p:nvPr/>
        </p:nvSpPr>
        <p:spPr>
          <a:xfrm>
            <a:off x="9754845" y="169068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382AF779-DFF6-4DA9-9F7A-B19185839262}"/>
              </a:ext>
            </a:extLst>
          </p:cNvPr>
          <p:cNvSpPr/>
          <p:nvPr/>
        </p:nvSpPr>
        <p:spPr>
          <a:xfrm>
            <a:off x="10248997" y="242828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875AEFDB-409F-4A41-9FDA-9E969E38E61D}"/>
              </a:ext>
            </a:extLst>
          </p:cNvPr>
          <p:cNvSpPr/>
          <p:nvPr/>
        </p:nvSpPr>
        <p:spPr>
          <a:xfrm>
            <a:off x="9161779" y="237988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563C1E95-6987-4DA9-8733-F2A7F22F1C27}"/>
              </a:ext>
            </a:extLst>
          </p:cNvPr>
          <p:cNvCxnSpPr>
            <a:cxnSpLocks/>
            <a:stCxn id="4" idx="4"/>
            <a:endCxn id="6" idx="0"/>
          </p:cNvCxnSpPr>
          <p:nvPr/>
        </p:nvCxnSpPr>
        <p:spPr>
          <a:xfrm flipH="1">
            <a:off x="9384088" y="2118527"/>
            <a:ext cx="593066" cy="26135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713BF42-FF1A-4620-8983-7AFCEBC7EAF0}"/>
              </a:ext>
            </a:extLst>
          </p:cNvPr>
          <p:cNvCxnSpPr>
            <a:cxnSpLocks/>
            <a:stCxn id="4" idx="4"/>
            <a:endCxn id="5" idx="0"/>
          </p:cNvCxnSpPr>
          <p:nvPr/>
        </p:nvCxnSpPr>
        <p:spPr>
          <a:xfrm>
            <a:off x="9977154" y="2118527"/>
            <a:ext cx="494152" cy="309758"/>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83F8BA81-861D-428E-8EF4-0FCEFE3B9E09}"/>
              </a:ext>
            </a:extLst>
          </p:cNvPr>
          <p:cNvSpPr/>
          <p:nvPr/>
        </p:nvSpPr>
        <p:spPr>
          <a:xfrm>
            <a:off x="8774382" y="316811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A364E585-116D-4A92-8D37-15B1C1B1EF0D}"/>
              </a:ext>
            </a:extLst>
          </p:cNvPr>
          <p:cNvSpPr/>
          <p:nvPr/>
        </p:nvSpPr>
        <p:spPr>
          <a:xfrm>
            <a:off x="9456509" y="316321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2EA31D06-F9D6-4C33-8C2C-65A65082068F}"/>
              </a:ext>
            </a:extLst>
          </p:cNvPr>
          <p:cNvCxnSpPr>
            <a:cxnSpLocks/>
            <a:stCxn id="6" idx="4"/>
            <a:endCxn id="10" idx="0"/>
          </p:cNvCxnSpPr>
          <p:nvPr/>
        </p:nvCxnSpPr>
        <p:spPr>
          <a:xfrm>
            <a:off x="9384088" y="2807721"/>
            <a:ext cx="294730" cy="3554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EE0CC77-8DBD-4E6A-A3C5-F68F108CC5B9}"/>
              </a:ext>
            </a:extLst>
          </p:cNvPr>
          <p:cNvCxnSpPr>
            <a:cxnSpLocks/>
            <a:stCxn id="6" idx="4"/>
            <a:endCxn id="9" idx="0"/>
          </p:cNvCxnSpPr>
          <p:nvPr/>
        </p:nvCxnSpPr>
        <p:spPr>
          <a:xfrm flipH="1">
            <a:off x="8996691" y="2807721"/>
            <a:ext cx="387397" cy="360394"/>
          </a:xfrm>
          <a:prstGeom prst="line">
            <a:avLst/>
          </a:prstGeom>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256EF144-12AE-4BC7-A3DA-C43E7E7F815C}"/>
              </a:ext>
            </a:extLst>
          </p:cNvPr>
          <p:cNvSpPr/>
          <p:nvPr/>
        </p:nvSpPr>
        <p:spPr>
          <a:xfrm>
            <a:off x="9995796" y="316219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5" name="Straight Connector 14">
            <a:extLst>
              <a:ext uri="{FF2B5EF4-FFF2-40B4-BE49-F238E27FC236}">
                <a16:creationId xmlns:a16="http://schemas.microsoft.com/office/drawing/2014/main" id="{BA8F0E35-85DD-4550-AF9E-F45C52435128}"/>
              </a:ext>
            </a:extLst>
          </p:cNvPr>
          <p:cNvCxnSpPr>
            <a:cxnSpLocks/>
            <a:stCxn id="5" idx="4"/>
            <a:endCxn id="14" idx="0"/>
          </p:cNvCxnSpPr>
          <p:nvPr/>
        </p:nvCxnSpPr>
        <p:spPr>
          <a:xfrm flipH="1">
            <a:off x="10218105" y="2856124"/>
            <a:ext cx="253201" cy="30607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33142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p:txBody>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p:txBody>
          <a:bodyPr/>
          <a:lstStyle/>
          <a:p>
            <a:r>
              <a:rPr lang="en-ZA" dirty="0"/>
              <a:t>Post-Order traversal</a:t>
            </a:r>
          </a:p>
          <a:p>
            <a:pPr lvl="1"/>
            <a:r>
              <a:rPr lang="en-ZA" dirty="0"/>
              <a:t>Traverse the left subtree or print left node</a:t>
            </a:r>
          </a:p>
          <a:p>
            <a:pPr lvl="1"/>
            <a:r>
              <a:rPr lang="en-ZA" dirty="0"/>
              <a:t>Traverse the right subtree or print right node</a:t>
            </a:r>
          </a:p>
          <a:p>
            <a:pPr lvl="1"/>
            <a:r>
              <a:rPr lang="en-ZA" dirty="0"/>
              <a:t>Visit or print the current node</a:t>
            </a:r>
          </a:p>
          <a:p>
            <a:pPr lvl="1"/>
            <a:endParaRPr lang="en-ZA" dirty="0"/>
          </a:p>
          <a:p>
            <a:pPr marL="0" indent="0">
              <a:buNone/>
            </a:pPr>
            <a:r>
              <a:rPr lang="en-ZA" dirty="0"/>
              <a:t>Let’s us do the post-order traversal of the tree T</a:t>
            </a:r>
          </a:p>
          <a:p>
            <a:pPr lvl="1"/>
            <a:r>
              <a:rPr lang="en-ZA" dirty="0"/>
              <a:t>Result: 2,4,3,7,6,5</a:t>
            </a:r>
          </a:p>
        </p:txBody>
      </p:sp>
      <p:sp>
        <p:nvSpPr>
          <p:cNvPr id="4" name="Oval 3">
            <a:extLst>
              <a:ext uri="{FF2B5EF4-FFF2-40B4-BE49-F238E27FC236}">
                <a16:creationId xmlns:a16="http://schemas.microsoft.com/office/drawing/2014/main" id="{6A50BBA8-8AA6-42F4-B247-35E2EA08A578}"/>
              </a:ext>
            </a:extLst>
          </p:cNvPr>
          <p:cNvSpPr/>
          <p:nvPr/>
        </p:nvSpPr>
        <p:spPr>
          <a:xfrm>
            <a:off x="9754845" y="169068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382AF779-DFF6-4DA9-9F7A-B19185839262}"/>
              </a:ext>
            </a:extLst>
          </p:cNvPr>
          <p:cNvSpPr/>
          <p:nvPr/>
        </p:nvSpPr>
        <p:spPr>
          <a:xfrm>
            <a:off x="10248997" y="242828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875AEFDB-409F-4A41-9FDA-9E969E38E61D}"/>
              </a:ext>
            </a:extLst>
          </p:cNvPr>
          <p:cNvSpPr/>
          <p:nvPr/>
        </p:nvSpPr>
        <p:spPr>
          <a:xfrm>
            <a:off x="9161779" y="237988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563C1E95-6987-4DA9-8733-F2A7F22F1C27}"/>
              </a:ext>
            </a:extLst>
          </p:cNvPr>
          <p:cNvCxnSpPr>
            <a:cxnSpLocks/>
            <a:stCxn id="4" idx="4"/>
            <a:endCxn id="6" idx="0"/>
          </p:cNvCxnSpPr>
          <p:nvPr/>
        </p:nvCxnSpPr>
        <p:spPr>
          <a:xfrm flipH="1">
            <a:off x="9384088" y="2118527"/>
            <a:ext cx="593066" cy="26135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713BF42-FF1A-4620-8983-7AFCEBC7EAF0}"/>
              </a:ext>
            </a:extLst>
          </p:cNvPr>
          <p:cNvCxnSpPr>
            <a:cxnSpLocks/>
            <a:stCxn id="4" idx="4"/>
            <a:endCxn id="5" idx="0"/>
          </p:cNvCxnSpPr>
          <p:nvPr/>
        </p:nvCxnSpPr>
        <p:spPr>
          <a:xfrm>
            <a:off x="9977154" y="2118527"/>
            <a:ext cx="494152" cy="309758"/>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83F8BA81-861D-428E-8EF4-0FCEFE3B9E09}"/>
              </a:ext>
            </a:extLst>
          </p:cNvPr>
          <p:cNvSpPr/>
          <p:nvPr/>
        </p:nvSpPr>
        <p:spPr>
          <a:xfrm>
            <a:off x="8774382" y="316811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A364E585-116D-4A92-8D37-15B1C1B1EF0D}"/>
              </a:ext>
            </a:extLst>
          </p:cNvPr>
          <p:cNvSpPr/>
          <p:nvPr/>
        </p:nvSpPr>
        <p:spPr>
          <a:xfrm>
            <a:off x="9456509" y="316321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2EA31D06-F9D6-4C33-8C2C-65A65082068F}"/>
              </a:ext>
            </a:extLst>
          </p:cNvPr>
          <p:cNvCxnSpPr>
            <a:cxnSpLocks/>
            <a:stCxn id="6" idx="4"/>
            <a:endCxn id="10" idx="0"/>
          </p:cNvCxnSpPr>
          <p:nvPr/>
        </p:nvCxnSpPr>
        <p:spPr>
          <a:xfrm>
            <a:off x="9384088" y="2807721"/>
            <a:ext cx="294730" cy="35549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EE0CC77-8DBD-4E6A-A3C5-F68F108CC5B9}"/>
              </a:ext>
            </a:extLst>
          </p:cNvPr>
          <p:cNvCxnSpPr>
            <a:cxnSpLocks/>
            <a:stCxn id="6" idx="4"/>
            <a:endCxn id="9" idx="0"/>
          </p:cNvCxnSpPr>
          <p:nvPr/>
        </p:nvCxnSpPr>
        <p:spPr>
          <a:xfrm flipH="1">
            <a:off x="8996691" y="2807721"/>
            <a:ext cx="387397" cy="360394"/>
          </a:xfrm>
          <a:prstGeom prst="line">
            <a:avLst/>
          </a:prstGeom>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256EF144-12AE-4BC7-A3DA-C43E7E7F815C}"/>
              </a:ext>
            </a:extLst>
          </p:cNvPr>
          <p:cNvSpPr/>
          <p:nvPr/>
        </p:nvSpPr>
        <p:spPr>
          <a:xfrm>
            <a:off x="9995796" y="316219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5" name="Straight Connector 14">
            <a:extLst>
              <a:ext uri="{FF2B5EF4-FFF2-40B4-BE49-F238E27FC236}">
                <a16:creationId xmlns:a16="http://schemas.microsoft.com/office/drawing/2014/main" id="{BA8F0E35-85DD-4550-AF9E-F45C52435128}"/>
              </a:ext>
            </a:extLst>
          </p:cNvPr>
          <p:cNvCxnSpPr>
            <a:cxnSpLocks/>
            <a:stCxn id="5" idx="4"/>
            <a:endCxn id="14" idx="0"/>
          </p:cNvCxnSpPr>
          <p:nvPr/>
        </p:nvCxnSpPr>
        <p:spPr>
          <a:xfrm flipH="1">
            <a:off x="10218105" y="2856124"/>
            <a:ext cx="253201" cy="3060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484D10D-9AE9-417A-B41A-AA8BDFEA6280}"/>
              </a:ext>
            </a:extLst>
          </p:cNvPr>
          <p:cNvCxnSpPr>
            <a:cxnSpLocks/>
          </p:cNvCxnSpPr>
          <p:nvPr/>
        </p:nvCxnSpPr>
        <p:spPr>
          <a:xfrm flipV="1">
            <a:off x="7561385" y="2856124"/>
            <a:ext cx="1435306" cy="12940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79530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p:txBody>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p:txBody>
          <a:bodyPr/>
          <a:lstStyle/>
          <a:p>
            <a:r>
              <a:rPr lang="en-ZA" dirty="0"/>
              <a:t>Little trick Regardless the traversal:</a:t>
            </a:r>
          </a:p>
          <a:p>
            <a:endParaRPr lang="en-ZA" dirty="0"/>
          </a:p>
          <a:p>
            <a:r>
              <a:rPr lang="en-ZA" dirty="0"/>
              <a:t>On top of each node, depending on the traversal,</a:t>
            </a:r>
          </a:p>
          <a:p>
            <a:pPr marL="0" indent="0">
              <a:buNone/>
            </a:pPr>
            <a:r>
              <a:rPr lang="en-ZA" dirty="0"/>
              <a:t>put the order of the traversal: IOT = LPR, </a:t>
            </a:r>
            <a:r>
              <a:rPr lang="en-ZA" dirty="0" err="1"/>
              <a:t>PostOT</a:t>
            </a:r>
            <a:r>
              <a:rPr lang="en-ZA" dirty="0"/>
              <a:t> = LRP, </a:t>
            </a:r>
            <a:r>
              <a:rPr lang="en-ZA" dirty="0" err="1"/>
              <a:t>PreOT</a:t>
            </a:r>
            <a:r>
              <a:rPr lang="en-ZA" dirty="0"/>
              <a:t> = RLP</a:t>
            </a:r>
          </a:p>
          <a:p>
            <a:pPr marL="0" indent="0">
              <a:buNone/>
            </a:pPr>
            <a:r>
              <a:rPr lang="en-ZA" dirty="0"/>
              <a:t>Where L = Left, R = Right, P = Print</a:t>
            </a:r>
          </a:p>
          <a:p>
            <a:pPr marL="0" indent="0">
              <a:buNone/>
            </a:pPr>
            <a:r>
              <a:rPr lang="en-ZA" dirty="0"/>
              <a:t>For each node traversed ,cross the first letter and go as left as you can. Cross the very last letter if you do not have any other choice and go one level up.</a:t>
            </a:r>
          </a:p>
        </p:txBody>
      </p:sp>
    </p:spTree>
    <p:extLst>
      <p:ext uri="{BB962C8B-B14F-4D97-AF65-F5344CB8AC3E}">
        <p14:creationId xmlns:p14="http://schemas.microsoft.com/office/powerpoint/2010/main" val="14427295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Tree>
    <p:extLst>
      <p:ext uri="{BB962C8B-B14F-4D97-AF65-F5344CB8AC3E}">
        <p14:creationId xmlns:p14="http://schemas.microsoft.com/office/powerpoint/2010/main" val="39637617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strike="sngStrike" dirty="0"/>
              <a:t>L</a:t>
            </a:r>
            <a:r>
              <a:rPr lang="en-ZA" dirty="0"/>
              <a:t>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cxnSp>
        <p:nvCxnSpPr>
          <p:cNvPr id="16" name="Straight Arrow Connector 15">
            <a:extLst>
              <a:ext uri="{FF2B5EF4-FFF2-40B4-BE49-F238E27FC236}">
                <a16:creationId xmlns:a16="http://schemas.microsoft.com/office/drawing/2014/main" id="{E5DA473B-267A-4AFD-AF3A-036157CFF790}"/>
              </a:ext>
            </a:extLst>
          </p:cNvPr>
          <p:cNvCxnSpPr/>
          <p:nvPr/>
        </p:nvCxnSpPr>
        <p:spPr>
          <a:xfrm flipH="1">
            <a:off x="6625437" y="1683583"/>
            <a:ext cx="4523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4EF6CA4-3188-4082-BD00-F65710578CB8}"/>
              </a:ext>
            </a:extLst>
          </p:cNvPr>
          <p:cNvSpPr txBox="1"/>
          <p:nvPr/>
        </p:nvSpPr>
        <p:spPr>
          <a:xfrm>
            <a:off x="7180400" y="1498917"/>
            <a:ext cx="498406" cy="369332"/>
          </a:xfrm>
          <a:prstGeom prst="rect">
            <a:avLst/>
          </a:prstGeom>
          <a:noFill/>
        </p:spPr>
        <p:txBody>
          <a:bodyPr wrap="none" rtlCol="0">
            <a:spAutoFit/>
          </a:bodyPr>
          <a:lstStyle/>
          <a:p>
            <a:r>
              <a:rPr lang="en-ZA" dirty="0"/>
              <a:t>left</a:t>
            </a:r>
          </a:p>
        </p:txBody>
      </p:sp>
    </p:spTree>
    <p:extLst>
      <p:ext uri="{BB962C8B-B14F-4D97-AF65-F5344CB8AC3E}">
        <p14:creationId xmlns:p14="http://schemas.microsoft.com/office/powerpoint/2010/main" val="37736698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strike="sngStrike" dirty="0"/>
              <a:t>L</a:t>
            </a:r>
            <a:r>
              <a:rPr lang="en-ZA" dirty="0"/>
              <a:t>PR</a:t>
            </a:r>
          </a:p>
        </p:txBody>
      </p:sp>
      <p:sp>
        <p:nvSpPr>
          <p:cNvPr id="25" name="TextBox 24">
            <a:extLst>
              <a:ext uri="{FF2B5EF4-FFF2-40B4-BE49-F238E27FC236}">
                <a16:creationId xmlns:a16="http://schemas.microsoft.com/office/drawing/2014/main" id="{6119928B-23BE-4FF1-BB58-3AABC96FEF55}"/>
              </a:ext>
            </a:extLst>
          </p:cNvPr>
          <p:cNvSpPr txBox="1"/>
          <p:nvPr/>
        </p:nvSpPr>
        <p:spPr>
          <a:xfrm>
            <a:off x="5996739" y="1511157"/>
            <a:ext cx="526106" cy="369332"/>
          </a:xfrm>
          <a:prstGeom prst="rect">
            <a:avLst/>
          </a:prstGeom>
          <a:noFill/>
        </p:spPr>
        <p:txBody>
          <a:bodyPr wrap="none" rtlCol="0">
            <a:spAutoFit/>
          </a:bodyPr>
          <a:lstStyle/>
          <a:p>
            <a:r>
              <a:rPr lang="en-ZA" strike="sngStrike" dirty="0"/>
              <a:t>L</a:t>
            </a:r>
            <a:r>
              <a:rPr lang="en-ZA" dirty="0"/>
              <a:t>PR</a:t>
            </a:r>
          </a:p>
        </p:txBody>
      </p:sp>
      <p:cxnSp>
        <p:nvCxnSpPr>
          <p:cNvPr id="33" name="Straight Arrow Connector 32">
            <a:extLst>
              <a:ext uri="{FF2B5EF4-FFF2-40B4-BE49-F238E27FC236}">
                <a16:creationId xmlns:a16="http://schemas.microsoft.com/office/drawing/2014/main" id="{C15A9724-071C-489A-A7B9-EC72F63FF9C8}"/>
              </a:ext>
            </a:extLst>
          </p:cNvPr>
          <p:cNvCxnSpPr>
            <a:cxnSpLocks/>
            <a:endCxn id="32" idx="1"/>
          </p:cNvCxnSpPr>
          <p:nvPr/>
        </p:nvCxnSpPr>
        <p:spPr>
          <a:xfrm>
            <a:off x="3534243" y="2556373"/>
            <a:ext cx="65510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41F51C6B-4BBD-4715-A07D-FC54E648E50A}"/>
              </a:ext>
            </a:extLst>
          </p:cNvPr>
          <p:cNvSpPr txBox="1"/>
          <p:nvPr/>
        </p:nvSpPr>
        <p:spPr>
          <a:xfrm>
            <a:off x="3049041" y="2371707"/>
            <a:ext cx="498406" cy="369332"/>
          </a:xfrm>
          <a:prstGeom prst="rect">
            <a:avLst/>
          </a:prstGeom>
          <a:noFill/>
        </p:spPr>
        <p:txBody>
          <a:bodyPr wrap="square" rtlCol="0">
            <a:spAutoFit/>
          </a:bodyPr>
          <a:lstStyle/>
          <a:p>
            <a:r>
              <a:rPr lang="en-ZA" dirty="0"/>
              <a:t>left</a:t>
            </a:r>
          </a:p>
        </p:txBody>
      </p:sp>
    </p:spTree>
    <p:extLst>
      <p:ext uri="{BB962C8B-B14F-4D97-AF65-F5344CB8AC3E}">
        <p14:creationId xmlns:p14="http://schemas.microsoft.com/office/powerpoint/2010/main" val="18281821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dirty="0"/>
              <a:t>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1" name="TextBox 20">
            <a:extLst>
              <a:ext uri="{FF2B5EF4-FFF2-40B4-BE49-F238E27FC236}">
                <a16:creationId xmlns:a16="http://schemas.microsoft.com/office/drawing/2014/main" id="{5B16AA02-2BD1-46B0-AB73-90BB68EFA44F}"/>
              </a:ext>
            </a:extLst>
          </p:cNvPr>
          <p:cNvSpPr txBox="1"/>
          <p:nvPr/>
        </p:nvSpPr>
        <p:spPr>
          <a:xfrm>
            <a:off x="4189348" y="2371707"/>
            <a:ext cx="526106" cy="369332"/>
          </a:xfrm>
          <a:prstGeom prst="rect">
            <a:avLst/>
          </a:prstGeom>
          <a:noFill/>
        </p:spPr>
        <p:txBody>
          <a:bodyPr wrap="none" rtlCol="0">
            <a:spAutoFit/>
          </a:bodyPr>
          <a:lstStyle/>
          <a:p>
            <a:r>
              <a:rPr lang="en-ZA" strike="sngStrike" dirty="0"/>
              <a:t>L</a:t>
            </a:r>
            <a:r>
              <a:rPr lang="en-ZA" dirty="0"/>
              <a:t>PR</a:t>
            </a:r>
          </a:p>
        </p:txBody>
      </p:sp>
      <p:sp>
        <p:nvSpPr>
          <p:cNvPr id="22" name="TextBox 21">
            <a:extLst>
              <a:ext uri="{FF2B5EF4-FFF2-40B4-BE49-F238E27FC236}">
                <a16:creationId xmlns:a16="http://schemas.microsoft.com/office/drawing/2014/main" id="{566DAAEA-FAA2-4626-BEB9-062FF5706A3D}"/>
              </a:ext>
            </a:extLst>
          </p:cNvPr>
          <p:cNvSpPr txBox="1"/>
          <p:nvPr/>
        </p:nvSpPr>
        <p:spPr>
          <a:xfrm>
            <a:off x="5996739" y="1511157"/>
            <a:ext cx="526106" cy="369332"/>
          </a:xfrm>
          <a:prstGeom prst="rect">
            <a:avLst/>
          </a:prstGeom>
          <a:noFill/>
        </p:spPr>
        <p:txBody>
          <a:bodyPr wrap="none" rtlCol="0">
            <a:spAutoFit/>
          </a:bodyPr>
          <a:lstStyle/>
          <a:p>
            <a:r>
              <a:rPr lang="en-ZA" strike="sngStrike" dirty="0"/>
              <a:t>L</a:t>
            </a:r>
            <a:r>
              <a:rPr lang="en-ZA" dirty="0"/>
              <a:t>PR</a:t>
            </a:r>
          </a:p>
        </p:txBody>
      </p:sp>
      <p:cxnSp>
        <p:nvCxnSpPr>
          <p:cNvPr id="26" name="Straight Arrow Connector 25">
            <a:extLst>
              <a:ext uri="{FF2B5EF4-FFF2-40B4-BE49-F238E27FC236}">
                <a16:creationId xmlns:a16="http://schemas.microsoft.com/office/drawing/2014/main" id="{5244FB55-8ED9-4BC8-8F93-65E3E559DD26}"/>
              </a:ext>
            </a:extLst>
          </p:cNvPr>
          <p:cNvCxnSpPr>
            <a:cxnSpLocks/>
          </p:cNvCxnSpPr>
          <p:nvPr/>
        </p:nvCxnSpPr>
        <p:spPr>
          <a:xfrm>
            <a:off x="3054995" y="3545629"/>
            <a:ext cx="65510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C7CFA154-C30D-49FE-A2F0-B1473EE01F2F}"/>
              </a:ext>
            </a:extLst>
          </p:cNvPr>
          <p:cNvSpPr txBox="1"/>
          <p:nvPr/>
        </p:nvSpPr>
        <p:spPr>
          <a:xfrm>
            <a:off x="2569793" y="3360963"/>
            <a:ext cx="498406" cy="369332"/>
          </a:xfrm>
          <a:prstGeom prst="rect">
            <a:avLst/>
          </a:prstGeom>
          <a:noFill/>
        </p:spPr>
        <p:txBody>
          <a:bodyPr wrap="square" rtlCol="0">
            <a:spAutoFit/>
          </a:bodyPr>
          <a:lstStyle/>
          <a:p>
            <a:r>
              <a:rPr lang="en-ZA" dirty="0"/>
              <a:t>left</a:t>
            </a:r>
          </a:p>
        </p:txBody>
      </p:sp>
    </p:spTree>
    <p:extLst>
      <p:ext uri="{BB962C8B-B14F-4D97-AF65-F5344CB8AC3E}">
        <p14:creationId xmlns:p14="http://schemas.microsoft.com/office/powerpoint/2010/main" val="20816787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2,</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1" name="TextBox 20">
            <a:extLst>
              <a:ext uri="{FF2B5EF4-FFF2-40B4-BE49-F238E27FC236}">
                <a16:creationId xmlns:a16="http://schemas.microsoft.com/office/drawing/2014/main" id="{840A1405-E87B-407A-8B90-1300B2391008}"/>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dirty="0"/>
              <a:t>PR</a:t>
            </a:r>
          </a:p>
        </p:txBody>
      </p:sp>
      <p:sp>
        <p:nvSpPr>
          <p:cNvPr id="22" name="TextBox 21">
            <a:extLst>
              <a:ext uri="{FF2B5EF4-FFF2-40B4-BE49-F238E27FC236}">
                <a16:creationId xmlns:a16="http://schemas.microsoft.com/office/drawing/2014/main" id="{CB116779-8AB4-4D8B-9E87-CA1BE3E285D8}"/>
              </a:ext>
            </a:extLst>
          </p:cNvPr>
          <p:cNvSpPr txBox="1"/>
          <p:nvPr/>
        </p:nvSpPr>
        <p:spPr>
          <a:xfrm>
            <a:off x="4189348" y="2371707"/>
            <a:ext cx="526106" cy="369332"/>
          </a:xfrm>
          <a:prstGeom prst="rect">
            <a:avLst/>
          </a:prstGeom>
          <a:noFill/>
        </p:spPr>
        <p:txBody>
          <a:bodyPr wrap="none" rtlCol="0">
            <a:spAutoFit/>
          </a:bodyPr>
          <a:lstStyle/>
          <a:p>
            <a:r>
              <a:rPr lang="en-ZA" strike="sngStrike" dirty="0"/>
              <a:t>L</a:t>
            </a:r>
            <a:r>
              <a:rPr lang="en-ZA" dirty="0"/>
              <a:t>PR</a:t>
            </a:r>
          </a:p>
        </p:txBody>
      </p:sp>
      <p:sp>
        <p:nvSpPr>
          <p:cNvPr id="23" name="TextBox 22">
            <a:extLst>
              <a:ext uri="{FF2B5EF4-FFF2-40B4-BE49-F238E27FC236}">
                <a16:creationId xmlns:a16="http://schemas.microsoft.com/office/drawing/2014/main" id="{5AA32873-08B5-4F41-B248-0FF9969FF630}"/>
              </a:ext>
            </a:extLst>
          </p:cNvPr>
          <p:cNvSpPr txBox="1"/>
          <p:nvPr/>
        </p:nvSpPr>
        <p:spPr>
          <a:xfrm>
            <a:off x="5996739" y="1511157"/>
            <a:ext cx="526106" cy="369332"/>
          </a:xfrm>
          <a:prstGeom prst="rect">
            <a:avLst/>
          </a:prstGeom>
          <a:noFill/>
        </p:spPr>
        <p:txBody>
          <a:bodyPr wrap="none" rtlCol="0">
            <a:spAutoFit/>
          </a:bodyPr>
          <a:lstStyle/>
          <a:p>
            <a:r>
              <a:rPr lang="en-ZA" strike="sngStrike" dirty="0"/>
              <a:t>L</a:t>
            </a:r>
            <a:r>
              <a:rPr lang="en-ZA" dirty="0"/>
              <a:t>PR</a:t>
            </a:r>
          </a:p>
        </p:txBody>
      </p:sp>
      <p:cxnSp>
        <p:nvCxnSpPr>
          <p:cNvPr id="25" name="Straight Arrow Connector 24">
            <a:extLst>
              <a:ext uri="{FF2B5EF4-FFF2-40B4-BE49-F238E27FC236}">
                <a16:creationId xmlns:a16="http://schemas.microsoft.com/office/drawing/2014/main" id="{8616C8D8-178E-49C2-8D18-C0B718363EEE}"/>
              </a:ext>
            </a:extLst>
          </p:cNvPr>
          <p:cNvCxnSpPr>
            <a:cxnSpLocks/>
          </p:cNvCxnSpPr>
          <p:nvPr/>
        </p:nvCxnSpPr>
        <p:spPr>
          <a:xfrm>
            <a:off x="3054995" y="3545629"/>
            <a:ext cx="65510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9799F607-3E64-4975-BB50-D2EAB0F12E45}"/>
              </a:ext>
            </a:extLst>
          </p:cNvPr>
          <p:cNvSpPr txBox="1"/>
          <p:nvPr/>
        </p:nvSpPr>
        <p:spPr>
          <a:xfrm>
            <a:off x="2321169" y="3360963"/>
            <a:ext cx="747030" cy="369332"/>
          </a:xfrm>
          <a:prstGeom prst="rect">
            <a:avLst/>
          </a:prstGeom>
          <a:noFill/>
        </p:spPr>
        <p:txBody>
          <a:bodyPr wrap="square" rtlCol="0">
            <a:spAutoFit/>
          </a:bodyPr>
          <a:lstStyle/>
          <a:p>
            <a:r>
              <a:rPr lang="en-ZA" dirty="0"/>
              <a:t>print</a:t>
            </a:r>
          </a:p>
        </p:txBody>
      </p:sp>
    </p:spTree>
    <p:extLst>
      <p:ext uri="{BB962C8B-B14F-4D97-AF65-F5344CB8AC3E}">
        <p14:creationId xmlns:p14="http://schemas.microsoft.com/office/powerpoint/2010/main" val="19712138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2,</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1" name="TextBox 20">
            <a:extLst>
              <a:ext uri="{FF2B5EF4-FFF2-40B4-BE49-F238E27FC236}">
                <a16:creationId xmlns:a16="http://schemas.microsoft.com/office/drawing/2014/main" id="{20B58462-3041-4F0F-B1A7-7016DFE602EF}"/>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strike="sngStrike" dirty="0">
                <a:effectLst>
                  <a:outerShdw blurRad="38100" dist="38100" dir="2700000" algn="tl">
                    <a:srgbClr val="000000">
                      <a:alpha val="43137"/>
                    </a:srgbClr>
                  </a:outerShdw>
                </a:effectLst>
              </a:rPr>
              <a:t>P</a:t>
            </a:r>
            <a:r>
              <a:rPr lang="en-ZA" dirty="0"/>
              <a:t>R</a:t>
            </a:r>
          </a:p>
        </p:txBody>
      </p:sp>
      <p:sp>
        <p:nvSpPr>
          <p:cNvPr id="22" name="TextBox 21">
            <a:extLst>
              <a:ext uri="{FF2B5EF4-FFF2-40B4-BE49-F238E27FC236}">
                <a16:creationId xmlns:a16="http://schemas.microsoft.com/office/drawing/2014/main" id="{E148D8EF-8979-4ADD-9944-4A5247288512}"/>
              </a:ext>
            </a:extLst>
          </p:cNvPr>
          <p:cNvSpPr txBox="1"/>
          <p:nvPr/>
        </p:nvSpPr>
        <p:spPr>
          <a:xfrm>
            <a:off x="4189348" y="2371707"/>
            <a:ext cx="526106" cy="369332"/>
          </a:xfrm>
          <a:prstGeom prst="rect">
            <a:avLst/>
          </a:prstGeom>
          <a:noFill/>
        </p:spPr>
        <p:txBody>
          <a:bodyPr wrap="none" rtlCol="0">
            <a:spAutoFit/>
          </a:bodyPr>
          <a:lstStyle/>
          <a:p>
            <a:r>
              <a:rPr lang="en-ZA" strike="sngStrike" dirty="0"/>
              <a:t>L</a:t>
            </a:r>
            <a:r>
              <a:rPr lang="en-ZA" dirty="0"/>
              <a:t>PR</a:t>
            </a:r>
          </a:p>
        </p:txBody>
      </p:sp>
      <p:sp>
        <p:nvSpPr>
          <p:cNvPr id="23" name="TextBox 22">
            <a:extLst>
              <a:ext uri="{FF2B5EF4-FFF2-40B4-BE49-F238E27FC236}">
                <a16:creationId xmlns:a16="http://schemas.microsoft.com/office/drawing/2014/main" id="{971E0E9D-1480-475D-8560-AECDBEF9EAED}"/>
              </a:ext>
            </a:extLst>
          </p:cNvPr>
          <p:cNvSpPr txBox="1"/>
          <p:nvPr/>
        </p:nvSpPr>
        <p:spPr>
          <a:xfrm>
            <a:off x="5996739" y="1511157"/>
            <a:ext cx="526106" cy="369332"/>
          </a:xfrm>
          <a:prstGeom prst="rect">
            <a:avLst/>
          </a:prstGeom>
          <a:noFill/>
        </p:spPr>
        <p:txBody>
          <a:bodyPr wrap="none" rtlCol="0">
            <a:spAutoFit/>
          </a:bodyPr>
          <a:lstStyle/>
          <a:p>
            <a:r>
              <a:rPr lang="en-ZA" strike="sngStrike" dirty="0"/>
              <a:t>L</a:t>
            </a:r>
            <a:r>
              <a:rPr lang="en-ZA" dirty="0"/>
              <a:t>PR</a:t>
            </a:r>
          </a:p>
        </p:txBody>
      </p:sp>
      <p:cxnSp>
        <p:nvCxnSpPr>
          <p:cNvPr id="25" name="Straight Arrow Connector 24">
            <a:extLst>
              <a:ext uri="{FF2B5EF4-FFF2-40B4-BE49-F238E27FC236}">
                <a16:creationId xmlns:a16="http://schemas.microsoft.com/office/drawing/2014/main" id="{691DD296-1140-4350-A3E0-4F03BFAE13DE}"/>
              </a:ext>
            </a:extLst>
          </p:cNvPr>
          <p:cNvCxnSpPr>
            <a:cxnSpLocks/>
          </p:cNvCxnSpPr>
          <p:nvPr/>
        </p:nvCxnSpPr>
        <p:spPr>
          <a:xfrm>
            <a:off x="3054995" y="3545629"/>
            <a:ext cx="65510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31DDCFCA-E90F-49AE-B133-FDC543A905E1}"/>
              </a:ext>
            </a:extLst>
          </p:cNvPr>
          <p:cNvSpPr txBox="1"/>
          <p:nvPr/>
        </p:nvSpPr>
        <p:spPr>
          <a:xfrm>
            <a:off x="2356338" y="3360963"/>
            <a:ext cx="711861" cy="369332"/>
          </a:xfrm>
          <a:prstGeom prst="rect">
            <a:avLst/>
          </a:prstGeom>
          <a:noFill/>
        </p:spPr>
        <p:txBody>
          <a:bodyPr wrap="square" rtlCol="0">
            <a:spAutoFit/>
          </a:bodyPr>
          <a:lstStyle/>
          <a:p>
            <a:r>
              <a:rPr lang="en-ZA" dirty="0"/>
              <a:t>right</a:t>
            </a:r>
          </a:p>
        </p:txBody>
      </p:sp>
    </p:spTree>
    <p:extLst>
      <p:ext uri="{BB962C8B-B14F-4D97-AF65-F5344CB8AC3E}">
        <p14:creationId xmlns:p14="http://schemas.microsoft.com/office/powerpoint/2010/main" val="60194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CE008-41EF-4CC6-B1BC-CA6AD6C5D3B0}"/>
              </a:ext>
            </a:extLst>
          </p:cNvPr>
          <p:cNvSpPr>
            <a:spLocks noGrp="1"/>
          </p:cNvSpPr>
          <p:nvPr>
            <p:ph type="title"/>
          </p:nvPr>
        </p:nvSpPr>
        <p:spPr/>
        <p:txBody>
          <a:bodyPr/>
          <a:lstStyle/>
          <a:p>
            <a:pPr algn="ctr"/>
            <a:r>
              <a:rPr lang="en-ZA" dirty="0"/>
              <a:t>Where are we coming from? </a:t>
            </a:r>
            <a:br>
              <a:rPr lang="en-ZA" dirty="0"/>
            </a:br>
            <a:r>
              <a:rPr lang="en-ZA" dirty="0"/>
              <a:t>Linear data structures</a:t>
            </a:r>
          </a:p>
        </p:txBody>
      </p:sp>
      <p:sp>
        <p:nvSpPr>
          <p:cNvPr id="3" name="Content Placeholder 2">
            <a:extLst>
              <a:ext uri="{FF2B5EF4-FFF2-40B4-BE49-F238E27FC236}">
                <a16:creationId xmlns:a16="http://schemas.microsoft.com/office/drawing/2014/main" id="{E91551BE-CFF8-4E93-BC8E-787398DDA027}"/>
              </a:ext>
            </a:extLst>
          </p:cNvPr>
          <p:cNvSpPr>
            <a:spLocks noGrp="1"/>
          </p:cNvSpPr>
          <p:nvPr>
            <p:ph idx="1"/>
          </p:nvPr>
        </p:nvSpPr>
        <p:spPr>
          <a:xfrm>
            <a:off x="838200" y="1825624"/>
            <a:ext cx="10515600" cy="4845763"/>
          </a:xfrm>
        </p:spPr>
        <p:txBody>
          <a:bodyPr>
            <a:normAutofit/>
          </a:bodyPr>
          <a:lstStyle/>
          <a:p>
            <a:pPr lvl="1"/>
            <a:r>
              <a:rPr lang="en-ZA" dirty="0"/>
              <a:t>They have in common a start and end</a:t>
            </a:r>
          </a:p>
          <a:p>
            <a:pPr lvl="1"/>
            <a:endParaRPr lang="en-ZA" dirty="0"/>
          </a:p>
          <a:p>
            <a:pPr lvl="1"/>
            <a:r>
              <a:rPr lang="en-ZA" dirty="0"/>
              <a:t>They are arranged in a sequential manner</a:t>
            </a:r>
          </a:p>
          <a:p>
            <a:pPr lvl="1"/>
            <a:endParaRPr lang="en-ZA" dirty="0"/>
          </a:p>
          <a:p>
            <a:pPr marL="457200" lvl="1" indent="0">
              <a:buNone/>
            </a:pPr>
            <a:r>
              <a:rPr lang="en-ZA" dirty="0"/>
              <a:t>But depending on what you need to do, you are bound to some constraints:</a:t>
            </a:r>
          </a:p>
          <a:p>
            <a:pPr marL="1371600" lvl="2" indent="-457200">
              <a:buFont typeface="+mj-lt"/>
              <a:buAutoNum type="arabicPeriod"/>
            </a:pPr>
            <a:endParaRPr lang="en-ZA" dirty="0"/>
          </a:p>
          <a:p>
            <a:pPr marL="1371600" lvl="2" indent="-457200">
              <a:buFont typeface="+mj-lt"/>
              <a:buAutoNum type="arabicPeriod"/>
            </a:pPr>
            <a:r>
              <a:rPr lang="en-ZA" dirty="0"/>
              <a:t>The data that needs to be stored on memory: sorted? Searchable?</a:t>
            </a:r>
          </a:p>
          <a:p>
            <a:pPr marL="1371600" lvl="2" indent="-457200">
              <a:buFont typeface="+mj-lt"/>
              <a:buAutoNum type="arabicPeriod"/>
            </a:pPr>
            <a:endParaRPr lang="en-ZA" dirty="0"/>
          </a:p>
          <a:p>
            <a:pPr marL="1371600" lvl="2" indent="-457200">
              <a:buFont typeface="+mj-lt"/>
              <a:buAutoNum type="arabicPeriod"/>
            </a:pPr>
            <a:r>
              <a:rPr lang="en-ZA" dirty="0"/>
              <a:t>What does it cost us to manipulate that stores data? Remember time complexity?</a:t>
            </a:r>
          </a:p>
          <a:p>
            <a:pPr marL="1371600" lvl="2" indent="-457200">
              <a:buFont typeface="+mj-lt"/>
              <a:buAutoNum type="arabicPeriod"/>
            </a:pPr>
            <a:endParaRPr lang="en-ZA" dirty="0"/>
          </a:p>
          <a:p>
            <a:pPr marL="1371600" lvl="2" indent="-457200">
              <a:buFont typeface="+mj-lt"/>
              <a:buAutoNum type="arabicPeriod"/>
            </a:pPr>
            <a:r>
              <a:rPr lang="en-ZA" dirty="0"/>
              <a:t>How much memory do we need to store and manipulate the data? </a:t>
            </a:r>
          </a:p>
          <a:p>
            <a:pPr marL="1371600" lvl="2" indent="-457200">
              <a:buFont typeface="+mj-lt"/>
              <a:buAutoNum type="arabicPeriod"/>
            </a:pPr>
            <a:endParaRPr lang="en-ZA" dirty="0"/>
          </a:p>
          <a:p>
            <a:pPr marL="1371600" lvl="2" indent="-457200">
              <a:buFont typeface="+mj-lt"/>
              <a:buAutoNum type="arabicPeriod"/>
            </a:pPr>
            <a:r>
              <a:rPr lang="en-ZA" dirty="0"/>
              <a:t>How easy it is to implement a quick solution?</a:t>
            </a:r>
          </a:p>
        </p:txBody>
      </p:sp>
    </p:spTree>
    <p:extLst>
      <p:ext uri="{BB962C8B-B14F-4D97-AF65-F5344CB8AC3E}">
        <p14:creationId xmlns:p14="http://schemas.microsoft.com/office/powerpoint/2010/main" val="41271447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2,</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5" name="TextBox 24">
            <a:extLst>
              <a:ext uri="{FF2B5EF4-FFF2-40B4-BE49-F238E27FC236}">
                <a16:creationId xmlns:a16="http://schemas.microsoft.com/office/drawing/2014/main" id="{08CF9222-B2F7-408F-BA22-48CBC9687CF1}"/>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strike="sngStrike" dirty="0">
                <a:effectLst>
                  <a:outerShdw blurRad="38100" dist="38100" dir="2700000" algn="tl">
                    <a:srgbClr val="000000">
                      <a:alpha val="43137"/>
                    </a:srgbClr>
                  </a:outerShdw>
                </a:effectLst>
              </a:rPr>
              <a:t>P</a:t>
            </a:r>
            <a:r>
              <a:rPr lang="en-ZA" strike="sngStrike" dirty="0"/>
              <a:t>R</a:t>
            </a:r>
          </a:p>
        </p:txBody>
      </p:sp>
      <p:sp>
        <p:nvSpPr>
          <p:cNvPr id="26" name="TextBox 25">
            <a:extLst>
              <a:ext uri="{FF2B5EF4-FFF2-40B4-BE49-F238E27FC236}">
                <a16:creationId xmlns:a16="http://schemas.microsoft.com/office/drawing/2014/main" id="{4212151B-1C60-44E7-8E3F-75101888CE2E}"/>
              </a:ext>
            </a:extLst>
          </p:cNvPr>
          <p:cNvSpPr txBox="1"/>
          <p:nvPr/>
        </p:nvSpPr>
        <p:spPr>
          <a:xfrm>
            <a:off x="4189348" y="2371707"/>
            <a:ext cx="526106" cy="369332"/>
          </a:xfrm>
          <a:prstGeom prst="rect">
            <a:avLst/>
          </a:prstGeom>
          <a:noFill/>
        </p:spPr>
        <p:txBody>
          <a:bodyPr wrap="none" rtlCol="0">
            <a:spAutoFit/>
          </a:bodyPr>
          <a:lstStyle/>
          <a:p>
            <a:r>
              <a:rPr lang="en-ZA" strike="sngStrike" dirty="0"/>
              <a:t>L</a:t>
            </a:r>
            <a:r>
              <a:rPr lang="en-ZA" dirty="0"/>
              <a:t>PR</a:t>
            </a:r>
          </a:p>
        </p:txBody>
      </p:sp>
      <p:sp>
        <p:nvSpPr>
          <p:cNvPr id="28" name="TextBox 27">
            <a:extLst>
              <a:ext uri="{FF2B5EF4-FFF2-40B4-BE49-F238E27FC236}">
                <a16:creationId xmlns:a16="http://schemas.microsoft.com/office/drawing/2014/main" id="{82C38D85-9553-4B4C-885A-0551887F22F4}"/>
              </a:ext>
            </a:extLst>
          </p:cNvPr>
          <p:cNvSpPr txBox="1"/>
          <p:nvPr/>
        </p:nvSpPr>
        <p:spPr>
          <a:xfrm>
            <a:off x="5996739" y="1511157"/>
            <a:ext cx="526106" cy="369332"/>
          </a:xfrm>
          <a:prstGeom prst="rect">
            <a:avLst/>
          </a:prstGeom>
          <a:noFill/>
        </p:spPr>
        <p:txBody>
          <a:bodyPr wrap="none" rtlCol="0">
            <a:spAutoFit/>
          </a:bodyPr>
          <a:lstStyle/>
          <a:p>
            <a:r>
              <a:rPr lang="en-ZA" strike="sngStrike" dirty="0"/>
              <a:t>L</a:t>
            </a:r>
            <a:r>
              <a:rPr lang="en-ZA" dirty="0"/>
              <a:t>PR</a:t>
            </a:r>
          </a:p>
        </p:txBody>
      </p:sp>
      <p:cxnSp>
        <p:nvCxnSpPr>
          <p:cNvPr id="33" name="Straight Arrow Connector 32">
            <a:extLst>
              <a:ext uri="{FF2B5EF4-FFF2-40B4-BE49-F238E27FC236}">
                <a16:creationId xmlns:a16="http://schemas.microsoft.com/office/drawing/2014/main" id="{C76496AE-AD1B-4CE9-B0DA-EEA06FF66D38}"/>
              </a:ext>
            </a:extLst>
          </p:cNvPr>
          <p:cNvCxnSpPr>
            <a:cxnSpLocks/>
          </p:cNvCxnSpPr>
          <p:nvPr/>
        </p:nvCxnSpPr>
        <p:spPr>
          <a:xfrm>
            <a:off x="3054995" y="3545629"/>
            <a:ext cx="65510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D74BEE34-3371-460C-B519-B910B0233227}"/>
              </a:ext>
            </a:extLst>
          </p:cNvPr>
          <p:cNvSpPr txBox="1"/>
          <p:nvPr/>
        </p:nvSpPr>
        <p:spPr>
          <a:xfrm>
            <a:off x="2356338" y="3360963"/>
            <a:ext cx="711861" cy="369332"/>
          </a:xfrm>
          <a:prstGeom prst="rect">
            <a:avLst/>
          </a:prstGeom>
          <a:noFill/>
        </p:spPr>
        <p:txBody>
          <a:bodyPr wrap="square" rtlCol="0">
            <a:spAutoFit/>
          </a:bodyPr>
          <a:lstStyle/>
          <a:p>
            <a:r>
              <a:rPr lang="en-ZA" dirty="0"/>
              <a:t>right</a:t>
            </a:r>
          </a:p>
        </p:txBody>
      </p:sp>
    </p:spTree>
    <p:extLst>
      <p:ext uri="{BB962C8B-B14F-4D97-AF65-F5344CB8AC3E}">
        <p14:creationId xmlns:p14="http://schemas.microsoft.com/office/powerpoint/2010/main" val="1787598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2,3,</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1" name="TextBox 20">
            <a:extLst>
              <a:ext uri="{FF2B5EF4-FFF2-40B4-BE49-F238E27FC236}">
                <a16:creationId xmlns:a16="http://schemas.microsoft.com/office/drawing/2014/main" id="{3C70FABB-A003-44A5-91A7-82D921221828}"/>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strike="sngStrike" dirty="0">
                <a:effectLst>
                  <a:outerShdw blurRad="38100" dist="38100" dir="2700000" algn="tl">
                    <a:srgbClr val="000000">
                      <a:alpha val="43137"/>
                    </a:srgbClr>
                  </a:outerShdw>
                </a:effectLst>
              </a:rPr>
              <a:t>P</a:t>
            </a:r>
            <a:r>
              <a:rPr lang="en-ZA" strike="sngStrike" dirty="0"/>
              <a:t>R</a:t>
            </a:r>
          </a:p>
        </p:txBody>
      </p:sp>
      <p:sp>
        <p:nvSpPr>
          <p:cNvPr id="22" name="TextBox 21">
            <a:extLst>
              <a:ext uri="{FF2B5EF4-FFF2-40B4-BE49-F238E27FC236}">
                <a16:creationId xmlns:a16="http://schemas.microsoft.com/office/drawing/2014/main" id="{FC4F521D-001F-4726-A576-2F4C4787E379}"/>
              </a:ext>
            </a:extLst>
          </p:cNvPr>
          <p:cNvSpPr txBox="1"/>
          <p:nvPr/>
        </p:nvSpPr>
        <p:spPr>
          <a:xfrm>
            <a:off x="4189348" y="2371707"/>
            <a:ext cx="526106" cy="369332"/>
          </a:xfrm>
          <a:prstGeom prst="rect">
            <a:avLst/>
          </a:prstGeom>
          <a:noFill/>
        </p:spPr>
        <p:txBody>
          <a:bodyPr wrap="none" rtlCol="0">
            <a:spAutoFit/>
          </a:bodyPr>
          <a:lstStyle/>
          <a:p>
            <a:r>
              <a:rPr lang="en-ZA" strike="sngStrike" dirty="0"/>
              <a:t>LP</a:t>
            </a:r>
            <a:r>
              <a:rPr lang="en-ZA" dirty="0"/>
              <a:t>R</a:t>
            </a:r>
          </a:p>
        </p:txBody>
      </p:sp>
      <p:sp>
        <p:nvSpPr>
          <p:cNvPr id="23" name="TextBox 22">
            <a:extLst>
              <a:ext uri="{FF2B5EF4-FFF2-40B4-BE49-F238E27FC236}">
                <a16:creationId xmlns:a16="http://schemas.microsoft.com/office/drawing/2014/main" id="{635AF78A-ABDA-4879-82DA-7624531DA743}"/>
              </a:ext>
            </a:extLst>
          </p:cNvPr>
          <p:cNvSpPr txBox="1"/>
          <p:nvPr/>
        </p:nvSpPr>
        <p:spPr>
          <a:xfrm>
            <a:off x="5996739" y="1511157"/>
            <a:ext cx="526106" cy="369332"/>
          </a:xfrm>
          <a:prstGeom prst="rect">
            <a:avLst/>
          </a:prstGeom>
          <a:noFill/>
        </p:spPr>
        <p:txBody>
          <a:bodyPr wrap="none" rtlCol="0">
            <a:spAutoFit/>
          </a:bodyPr>
          <a:lstStyle/>
          <a:p>
            <a:r>
              <a:rPr lang="en-ZA" strike="sngStrike" dirty="0"/>
              <a:t>L</a:t>
            </a:r>
            <a:r>
              <a:rPr lang="en-ZA" dirty="0"/>
              <a:t>PR</a:t>
            </a:r>
          </a:p>
        </p:txBody>
      </p:sp>
      <p:cxnSp>
        <p:nvCxnSpPr>
          <p:cNvPr id="28" name="Straight Arrow Connector 27">
            <a:extLst>
              <a:ext uri="{FF2B5EF4-FFF2-40B4-BE49-F238E27FC236}">
                <a16:creationId xmlns:a16="http://schemas.microsoft.com/office/drawing/2014/main" id="{14FA1620-1ED5-4A81-9082-0FC6581F7232}"/>
              </a:ext>
            </a:extLst>
          </p:cNvPr>
          <p:cNvCxnSpPr>
            <a:cxnSpLocks/>
          </p:cNvCxnSpPr>
          <p:nvPr/>
        </p:nvCxnSpPr>
        <p:spPr>
          <a:xfrm>
            <a:off x="3613487" y="2563821"/>
            <a:ext cx="65510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37FC1D3-5C58-40FF-9CF4-611844A9EAE8}"/>
              </a:ext>
            </a:extLst>
          </p:cNvPr>
          <p:cNvSpPr txBox="1"/>
          <p:nvPr/>
        </p:nvSpPr>
        <p:spPr>
          <a:xfrm>
            <a:off x="2914830" y="2379155"/>
            <a:ext cx="711861" cy="369332"/>
          </a:xfrm>
          <a:prstGeom prst="rect">
            <a:avLst/>
          </a:prstGeom>
          <a:noFill/>
        </p:spPr>
        <p:txBody>
          <a:bodyPr wrap="square" rtlCol="0">
            <a:spAutoFit/>
          </a:bodyPr>
          <a:lstStyle/>
          <a:p>
            <a:r>
              <a:rPr lang="en-ZA" dirty="0"/>
              <a:t>print</a:t>
            </a:r>
          </a:p>
        </p:txBody>
      </p:sp>
    </p:spTree>
    <p:extLst>
      <p:ext uri="{BB962C8B-B14F-4D97-AF65-F5344CB8AC3E}">
        <p14:creationId xmlns:p14="http://schemas.microsoft.com/office/powerpoint/2010/main" val="29403579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2,3,</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1" name="TextBox 20">
            <a:extLst>
              <a:ext uri="{FF2B5EF4-FFF2-40B4-BE49-F238E27FC236}">
                <a16:creationId xmlns:a16="http://schemas.microsoft.com/office/drawing/2014/main" id="{3C70FABB-A003-44A5-91A7-82D921221828}"/>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strike="sngStrike" dirty="0">
                <a:effectLst>
                  <a:outerShdw blurRad="38100" dist="38100" dir="2700000" algn="tl">
                    <a:srgbClr val="000000">
                      <a:alpha val="43137"/>
                    </a:srgbClr>
                  </a:outerShdw>
                </a:effectLst>
              </a:rPr>
              <a:t>P</a:t>
            </a:r>
            <a:r>
              <a:rPr lang="en-ZA" strike="sngStrike" dirty="0"/>
              <a:t>R</a:t>
            </a:r>
          </a:p>
        </p:txBody>
      </p:sp>
      <p:sp>
        <p:nvSpPr>
          <p:cNvPr id="22" name="TextBox 21">
            <a:extLst>
              <a:ext uri="{FF2B5EF4-FFF2-40B4-BE49-F238E27FC236}">
                <a16:creationId xmlns:a16="http://schemas.microsoft.com/office/drawing/2014/main" id="{FC4F521D-001F-4726-A576-2F4C4787E379}"/>
              </a:ext>
            </a:extLst>
          </p:cNvPr>
          <p:cNvSpPr txBox="1"/>
          <p:nvPr/>
        </p:nvSpPr>
        <p:spPr>
          <a:xfrm>
            <a:off x="4189348" y="2371707"/>
            <a:ext cx="526106" cy="369332"/>
          </a:xfrm>
          <a:prstGeom prst="rect">
            <a:avLst/>
          </a:prstGeom>
          <a:noFill/>
        </p:spPr>
        <p:txBody>
          <a:bodyPr wrap="none" rtlCol="0">
            <a:spAutoFit/>
          </a:bodyPr>
          <a:lstStyle/>
          <a:p>
            <a:r>
              <a:rPr lang="en-ZA" strike="sngStrike" dirty="0"/>
              <a:t>LPR</a:t>
            </a:r>
          </a:p>
        </p:txBody>
      </p:sp>
      <p:sp>
        <p:nvSpPr>
          <p:cNvPr id="23" name="TextBox 22">
            <a:extLst>
              <a:ext uri="{FF2B5EF4-FFF2-40B4-BE49-F238E27FC236}">
                <a16:creationId xmlns:a16="http://schemas.microsoft.com/office/drawing/2014/main" id="{635AF78A-ABDA-4879-82DA-7624531DA743}"/>
              </a:ext>
            </a:extLst>
          </p:cNvPr>
          <p:cNvSpPr txBox="1"/>
          <p:nvPr/>
        </p:nvSpPr>
        <p:spPr>
          <a:xfrm>
            <a:off x="5996739" y="1511157"/>
            <a:ext cx="526106" cy="369332"/>
          </a:xfrm>
          <a:prstGeom prst="rect">
            <a:avLst/>
          </a:prstGeom>
          <a:noFill/>
        </p:spPr>
        <p:txBody>
          <a:bodyPr wrap="none" rtlCol="0">
            <a:spAutoFit/>
          </a:bodyPr>
          <a:lstStyle/>
          <a:p>
            <a:r>
              <a:rPr lang="en-ZA" strike="sngStrike" dirty="0"/>
              <a:t>L</a:t>
            </a:r>
            <a:r>
              <a:rPr lang="en-ZA" dirty="0"/>
              <a:t>PR</a:t>
            </a:r>
          </a:p>
        </p:txBody>
      </p:sp>
      <p:cxnSp>
        <p:nvCxnSpPr>
          <p:cNvPr id="28" name="Straight Arrow Connector 27">
            <a:extLst>
              <a:ext uri="{FF2B5EF4-FFF2-40B4-BE49-F238E27FC236}">
                <a16:creationId xmlns:a16="http://schemas.microsoft.com/office/drawing/2014/main" id="{14FA1620-1ED5-4A81-9082-0FC6581F7232}"/>
              </a:ext>
            </a:extLst>
          </p:cNvPr>
          <p:cNvCxnSpPr>
            <a:cxnSpLocks/>
          </p:cNvCxnSpPr>
          <p:nvPr/>
        </p:nvCxnSpPr>
        <p:spPr>
          <a:xfrm>
            <a:off x="3613487" y="2563821"/>
            <a:ext cx="65510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37FC1D3-5C58-40FF-9CF4-611844A9EAE8}"/>
              </a:ext>
            </a:extLst>
          </p:cNvPr>
          <p:cNvSpPr txBox="1"/>
          <p:nvPr/>
        </p:nvSpPr>
        <p:spPr>
          <a:xfrm>
            <a:off x="2914830" y="2379155"/>
            <a:ext cx="711861" cy="369332"/>
          </a:xfrm>
          <a:prstGeom prst="rect">
            <a:avLst/>
          </a:prstGeom>
          <a:noFill/>
        </p:spPr>
        <p:txBody>
          <a:bodyPr wrap="square" rtlCol="0">
            <a:spAutoFit/>
          </a:bodyPr>
          <a:lstStyle/>
          <a:p>
            <a:r>
              <a:rPr lang="en-ZA" dirty="0"/>
              <a:t>right</a:t>
            </a:r>
          </a:p>
        </p:txBody>
      </p:sp>
    </p:spTree>
    <p:extLst>
      <p:ext uri="{BB962C8B-B14F-4D97-AF65-F5344CB8AC3E}">
        <p14:creationId xmlns:p14="http://schemas.microsoft.com/office/powerpoint/2010/main" val="4299672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2,3,5,</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dirty="0"/>
              <a:t>LPR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1" name="TextBox 20">
            <a:extLst>
              <a:ext uri="{FF2B5EF4-FFF2-40B4-BE49-F238E27FC236}">
                <a16:creationId xmlns:a16="http://schemas.microsoft.com/office/drawing/2014/main" id="{3C70FABB-A003-44A5-91A7-82D921221828}"/>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strike="sngStrike" dirty="0">
                <a:effectLst>
                  <a:outerShdw blurRad="38100" dist="38100" dir="2700000" algn="tl">
                    <a:srgbClr val="000000">
                      <a:alpha val="43137"/>
                    </a:srgbClr>
                  </a:outerShdw>
                </a:effectLst>
              </a:rPr>
              <a:t>P</a:t>
            </a:r>
            <a:r>
              <a:rPr lang="en-ZA" strike="sngStrike" dirty="0"/>
              <a:t>R</a:t>
            </a:r>
          </a:p>
        </p:txBody>
      </p:sp>
      <p:sp>
        <p:nvSpPr>
          <p:cNvPr id="22" name="TextBox 21">
            <a:extLst>
              <a:ext uri="{FF2B5EF4-FFF2-40B4-BE49-F238E27FC236}">
                <a16:creationId xmlns:a16="http://schemas.microsoft.com/office/drawing/2014/main" id="{FC4F521D-001F-4726-A576-2F4C4787E379}"/>
              </a:ext>
            </a:extLst>
          </p:cNvPr>
          <p:cNvSpPr txBox="1"/>
          <p:nvPr/>
        </p:nvSpPr>
        <p:spPr>
          <a:xfrm>
            <a:off x="4189348" y="2371707"/>
            <a:ext cx="526106" cy="369332"/>
          </a:xfrm>
          <a:prstGeom prst="rect">
            <a:avLst/>
          </a:prstGeom>
          <a:noFill/>
        </p:spPr>
        <p:txBody>
          <a:bodyPr wrap="none" rtlCol="0">
            <a:spAutoFit/>
          </a:bodyPr>
          <a:lstStyle/>
          <a:p>
            <a:r>
              <a:rPr lang="en-ZA" strike="sngStrike" dirty="0"/>
              <a:t>LPR</a:t>
            </a:r>
          </a:p>
        </p:txBody>
      </p:sp>
      <p:sp>
        <p:nvSpPr>
          <p:cNvPr id="23" name="TextBox 22">
            <a:extLst>
              <a:ext uri="{FF2B5EF4-FFF2-40B4-BE49-F238E27FC236}">
                <a16:creationId xmlns:a16="http://schemas.microsoft.com/office/drawing/2014/main" id="{635AF78A-ABDA-4879-82DA-7624531DA743}"/>
              </a:ext>
            </a:extLst>
          </p:cNvPr>
          <p:cNvSpPr txBox="1"/>
          <p:nvPr/>
        </p:nvSpPr>
        <p:spPr>
          <a:xfrm>
            <a:off x="5996739" y="1511157"/>
            <a:ext cx="526106" cy="369332"/>
          </a:xfrm>
          <a:prstGeom prst="rect">
            <a:avLst/>
          </a:prstGeom>
          <a:noFill/>
        </p:spPr>
        <p:txBody>
          <a:bodyPr wrap="none" rtlCol="0">
            <a:spAutoFit/>
          </a:bodyPr>
          <a:lstStyle/>
          <a:p>
            <a:r>
              <a:rPr lang="en-ZA" strike="sngStrike" dirty="0"/>
              <a:t>LP</a:t>
            </a:r>
            <a:r>
              <a:rPr lang="en-ZA" dirty="0"/>
              <a:t>R</a:t>
            </a:r>
          </a:p>
        </p:txBody>
      </p:sp>
      <p:cxnSp>
        <p:nvCxnSpPr>
          <p:cNvPr id="28" name="Straight Arrow Connector 27">
            <a:extLst>
              <a:ext uri="{FF2B5EF4-FFF2-40B4-BE49-F238E27FC236}">
                <a16:creationId xmlns:a16="http://schemas.microsoft.com/office/drawing/2014/main" id="{14FA1620-1ED5-4A81-9082-0FC6581F7232}"/>
              </a:ext>
            </a:extLst>
          </p:cNvPr>
          <p:cNvCxnSpPr>
            <a:cxnSpLocks/>
          </p:cNvCxnSpPr>
          <p:nvPr/>
        </p:nvCxnSpPr>
        <p:spPr>
          <a:xfrm>
            <a:off x="4865870" y="1877079"/>
            <a:ext cx="65510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37FC1D3-5C58-40FF-9CF4-611844A9EAE8}"/>
              </a:ext>
            </a:extLst>
          </p:cNvPr>
          <p:cNvSpPr txBox="1"/>
          <p:nvPr/>
        </p:nvSpPr>
        <p:spPr>
          <a:xfrm>
            <a:off x="4167213" y="1692413"/>
            <a:ext cx="711861" cy="369332"/>
          </a:xfrm>
          <a:prstGeom prst="rect">
            <a:avLst/>
          </a:prstGeom>
          <a:noFill/>
        </p:spPr>
        <p:txBody>
          <a:bodyPr wrap="square" rtlCol="0">
            <a:spAutoFit/>
          </a:bodyPr>
          <a:lstStyle/>
          <a:p>
            <a:r>
              <a:rPr lang="en-ZA" dirty="0"/>
              <a:t>print</a:t>
            </a:r>
          </a:p>
        </p:txBody>
      </p:sp>
    </p:spTree>
    <p:extLst>
      <p:ext uri="{BB962C8B-B14F-4D97-AF65-F5344CB8AC3E}">
        <p14:creationId xmlns:p14="http://schemas.microsoft.com/office/powerpoint/2010/main" val="34878552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2,3,5,</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strike="sngStrike" dirty="0"/>
              <a:t>L</a:t>
            </a:r>
            <a:r>
              <a:rPr lang="en-ZA" dirty="0"/>
              <a:t>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dirty="0"/>
              <a:t>LPR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1" name="TextBox 20">
            <a:extLst>
              <a:ext uri="{FF2B5EF4-FFF2-40B4-BE49-F238E27FC236}">
                <a16:creationId xmlns:a16="http://schemas.microsoft.com/office/drawing/2014/main" id="{3C70FABB-A003-44A5-91A7-82D921221828}"/>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strike="sngStrike" dirty="0">
                <a:effectLst>
                  <a:outerShdw blurRad="38100" dist="38100" dir="2700000" algn="tl">
                    <a:srgbClr val="000000">
                      <a:alpha val="43137"/>
                    </a:srgbClr>
                  </a:outerShdw>
                </a:effectLst>
              </a:rPr>
              <a:t>P</a:t>
            </a:r>
            <a:r>
              <a:rPr lang="en-ZA" strike="sngStrike" dirty="0"/>
              <a:t>R</a:t>
            </a:r>
          </a:p>
        </p:txBody>
      </p:sp>
      <p:sp>
        <p:nvSpPr>
          <p:cNvPr id="22" name="TextBox 21">
            <a:extLst>
              <a:ext uri="{FF2B5EF4-FFF2-40B4-BE49-F238E27FC236}">
                <a16:creationId xmlns:a16="http://schemas.microsoft.com/office/drawing/2014/main" id="{FC4F521D-001F-4726-A576-2F4C4787E379}"/>
              </a:ext>
            </a:extLst>
          </p:cNvPr>
          <p:cNvSpPr txBox="1"/>
          <p:nvPr/>
        </p:nvSpPr>
        <p:spPr>
          <a:xfrm>
            <a:off x="4189348" y="2371707"/>
            <a:ext cx="526106" cy="369332"/>
          </a:xfrm>
          <a:prstGeom prst="rect">
            <a:avLst/>
          </a:prstGeom>
          <a:noFill/>
        </p:spPr>
        <p:txBody>
          <a:bodyPr wrap="none" rtlCol="0">
            <a:spAutoFit/>
          </a:bodyPr>
          <a:lstStyle/>
          <a:p>
            <a:r>
              <a:rPr lang="en-ZA" strike="sngStrike" dirty="0"/>
              <a:t>LPR</a:t>
            </a:r>
          </a:p>
        </p:txBody>
      </p:sp>
      <p:sp>
        <p:nvSpPr>
          <p:cNvPr id="23" name="TextBox 22">
            <a:extLst>
              <a:ext uri="{FF2B5EF4-FFF2-40B4-BE49-F238E27FC236}">
                <a16:creationId xmlns:a16="http://schemas.microsoft.com/office/drawing/2014/main" id="{635AF78A-ABDA-4879-82DA-7624531DA743}"/>
              </a:ext>
            </a:extLst>
          </p:cNvPr>
          <p:cNvSpPr txBox="1"/>
          <p:nvPr/>
        </p:nvSpPr>
        <p:spPr>
          <a:xfrm>
            <a:off x="5996739" y="1511157"/>
            <a:ext cx="526106" cy="369332"/>
          </a:xfrm>
          <a:prstGeom prst="rect">
            <a:avLst/>
          </a:prstGeom>
          <a:noFill/>
        </p:spPr>
        <p:txBody>
          <a:bodyPr wrap="none" rtlCol="0">
            <a:spAutoFit/>
          </a:bodyPr>
          <a:lstStyle/>
          <a:p>
            <a:r>
              <a:rPr lang="en-ZA" strike="sngStrike" dirty="0"/>
              <a:t>LPR</a:t>
            </a:r>
          </a:p>
        </p:txBody>
      </p:sp>
      <p:cxnSp>
        <p:nvCxnSpPr>
          <p:cNvPr id="28" name="Straight Arrow Connector 27">
            <a:extLst>
              <a:ext uri="{FF2B5EF4-FFF2-40B4-BE49-F238E27FC236}">
                <a16:creationId xmlns:a16="http://schemas.microsoft.com/office/drawing/2014/main" id="{14FA1620-1ED5-4A81-9082-0FC6581F7232}"/>
              </a:ext>
            </a:extLst>
          </p:cNvPr>
          <p:cNvCxnSpPr>
            <a:cxnSpLocks/>
            <a:endCxn id="27" idx="3"/>
          </p:cNvCxnSpPr>
          <p:nvPr/>
        </p:nvCxnSpPr>
        <p:spPr>
          <a:xfrm flipH="1">
            <a:off x="7342688" y="2821502"/>
            <a:ext cx="3582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37FC1D3-5C58-40FF-9CF4-611844A9EAE8}"/>
              </a:ext>
            </a:extLst>
          </p:cNvPr>
          <p:cNvSpPr txBox="1"/>
          <p:nvPr/>
        </p:nvSpPr>
        <p:spPr>
          <a:xfrm>
            <a:off x="7715691" y="2604925"/>
            <a:ext cx="836272" cy="369332"/>
          </a:xfrm>
          <a:prstGeom prst="rect">
            <a:avLst/>
          </a:prstGeom>
          <a:noFill/>
        </p:spPr>
        <p:txBody>
          <a:bodyPr wrap="square" rtlCol="0">
            <a:spAutoFit/>
          </a:bodyPr>
          <a:lstStyle/>
          <a:p>
            <a:r>
              <a:rPr lang="en-ZA" dirty="0"/>
              <a:t>left</a:t>
            </a:r>
          </a:p>
        </p:txBody>
      </p:sp>
    </p:spTree>
    <p:extLst>
      <p:ext uri="{BB962C8B-B14F-4D97-AF65-F5344CB8AC3E}">
        <p14:creationId xmlns:p14="http://schemas.microsoft.com/office/powerpoint/2010/main" val="12581551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2,3,5,</a:t>
            </a:r>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strike="sngStrike" dirty="0"/>
              <a:t>L</a:t>
            </a:r>
            <a:r>
              <a:rPr lang="en-ZA" dirty="0"/>
              <a:t>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strike="sngStrike" dirty="0"/>
              <a:t>L</a:t>
            </a:r>
            <a:r>
              <a:rPr lang="en-ZA" dirty="0"/>
              <a:t>PR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1" name="TextBox 20">
            <a:extLst>
              <a:ext uri="{FF2B5EF4-FFF2-40B4-BE49-F238E27FC236}">
                <a16:creationId xmlns:a16="http://schemas.microsoft.com/office/drawing/2014/main" id="{3C70FABB-A003-44A5-91A7-82D921221828}"/>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strike="sngStrike" dirty="0">
                <a:effectLst>
                  <a:outerShdw blurRad="38100" dist="38100" dir="2700000" algn="tl">
                    <a:srgbClr val="000000">
                      <a:alpha val="43137"/>
                    </a:srgbClr>
                  </a:outerShdw>
                </a:effectLst>
              </a:rPr>
              <a:t>P</a:t>
            </a:r>
            <a:r>
              <a:rPr lang="en-ZA" strike="sngStrike" dirty="0"/>
              <a:t>R</a:t>
            </a:r>
          </a:p>
        </p:txBody>
      </p:sp>
      <p:sp>
        <p:nvSpPr>
          <p:cNvPr id="22" name="TextBox 21">
            <a:extLst>
              <a:ext uri="{FF2B5EF4-FFF2-40B4-BE49-F238E27FC236}">
                <a16:creationId xmlns:a16="http://schemas.microsoft.com/office/drawing/2014/main" id="{FC4F521D-001F-4726-A576-2F4C4787E379}"/>
              </a:ext>
            </a:extLst>
          </p:cNvPr>
          <p:cNvSpPr txBox="1"/>
          <p:nvPr/>
        </p:nvSpPr>
        <p:spPr>
          <a:xfrm>
            <a:off x="4189348" y="2371707"/>
            <a:ext cx="526106" cy="369332"/>
          </a:xfrm>
          <a:prstGeom prst="rect">
            <a:avLst/>
          </a:prstGeom>
          <a:noFill/>
        </p:spPr>
        <p:txBody>
          <a:bodyPr wrap="none" rtlCol="0">
            <a:spAutoFit/>
          </a:bodyPr>
          <a:lstStyle/>
          <a:p>
            <a:r>
              <a:rPr lang="en-ZA" strike="sngStrike" dirty="0"/>
              <a:t>LPR</a:t>
            </a:r>
          </a:p>
        </p:txBody>
      </p:sp>
      <p:sp>
        <p:nvSpPr>
          <p:cNvPr id="23" name="TextBox 22">
            <a:extLst>
              <a:ext uri="{FF2B5EF4-FFF2-40B4-BE49-F238E27FC236}">
                <a16:creationId xmlns:a16="http://schemas.microsoft.com/office/drawing/2014/main" id="{635AF78A-ABDA-4879-82DA-7624531DA743}"/>
              </a:ext>
            </a:extLst>
          </p:cNvPr>
          <p:cNvSpPr txBox="1"/>
          <p:nvPr/>
        </p:nvSpPr>
        <p:spPr>
          <a:xfrm>
            <a:off x="5996739" y="1511157"/>
            <a:ext cx="526106" cy="369332"/>
          </a:xfrm>
          <a:prstGeom prst="rect">
            <a:avLst/>
          </a:prstGeom>
          <a:noFill/>
        </p:spPr>
        <p:txBody>
          <a:bodyPr wrap="none" rtlCol="0">
            <a:spAutoFit/>
          </a:bodyPr>
          <a:lstStyle/>
          <a:p>
            <a:r>
              <a:rPr lang="en-ZA" strike="sngStrike" dirty="0"/>
              <a:t>LP</a:t>
            </a:r>
            <a:r>
              <a:rPr lang="en-ZA" dirty="0"/>
              <a:t>R</a:t>
            </a:r>
          </a:p>
        </p:txBody>
      </p:sp>
      <p:cxnSp>
        <p:nvCxnSpPr>
          <p:cNvPr id="28" name="Straight Arrow Connector 27">
            <a:extLst>
              <a:ext uri="{FF2B5EF4-FFF2-40B4-BE49-F238E27FC236}">
                <a16:creationId xmlns:a16="http://schemas.microsoft.com/office/drawing/2014/main" id="{14FA1620-1ED5-4A81-9082-0FC6581F7232}"/>
              </a:ext>
            </a:extLst>
          </p:cNvPr>
          <p:cNvCxnSpPr>
            <a:cxnSpLocks/>
          </p:cNvCxnSpPr>
          <p:nvPr/>
        </p:nvCxnSpPr>
        <p:spPr>
          <a:xfrm flipH="1">
            <a:off x="6969685" y="3487289"/>
            <a:ext cx="3582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37FC1D3-5C58-40FF-9CF4-611844A9EAE8}"/>
              </a:ext>
            </a:extLst>
          </p:cNvPr>
          <p:cNvSpPr txBox="1"/>
          <p:nvPr/>
        </p:nvSpPr>
        <p:spPr>
          <a:xfrm>
            <a:off x="7342688" y="3270712"/>
            <a:ext cx="836272" cy="369332"/>
          </a:xfrm>
          <a:prstGeom prst="rect">
            <a:avLst/>
          </a:prstGeom>
          <a:noFill/>
        </p:spPr>
        <p:txBody>
          <a:bodyPr wrap="square" rtlCol="0">
            <a:spAutoFit/>
          </a:bodyPr>
          <a:lstStyle/>
          <a:p>
            <a:r>
              <a:rPr lang="en-ZA" dirty="0"/>
              <a:t>left</a:t>
            </a:r>
          </a:p>
        </p:txBody>
      </p:sp>
    </p:spTree>
    <p:extLst>
      <p:ext uri="{BB962C8B-B14F-4D97-AF65-F5344CB8AC3E}">
        <p14:creationId xmlns:p14="http://schemas.microsoft.com/office/powerpoint/2010/main" val="30974376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27BD-2004-43DC-9965-5C39A7B82E02}"/>
              </a:ext>
            </a:extLst>
          </p:cNvPr>
          <p:cNvSpPr>
            <a:spLocks noGrp="1"/>
          </p:cNvSpPr>
          <p:nvPr>
            <p:ph type="title"/>
          </p:nvPr>
        </p:nvSpPr>
        <p:spPr>
          <a:xfrm>
            <a:off x="749514" y="0"/>
            <a:ext cx="10515600" cy="417390"/>
          </a:xfrm>
        </p:spPr>
        <p:txBody>
          <a:bodyPr>
            <a:normAutofit fontScale="90000"/>
          </a:bodyPr>
          <a:lstStyle/>
          <a:p>
            <a:r>
              <a:rPr lang="en-ZA" dirty="0"/>
              <a:t>Binary Search Tree Traversals</a:t>
            </a:r>
          </a:p>
        </p:txBody>
      </p:sp>
      <p:sp>
        <p:nvSpPr>
          <p:cNvPr id="3" name="Content Placeholder 2">
            <a:extLst>
              <a:ext uri="{FF2B5EF4-FFF2-40B4-BE49-F238E27FC236}">
                <a16:creationId xmlns:a16="http://schemas.microsoft.com/office/drawing/2014/main" id="{64A98E0E-6EAC-4B63-BFAB-40C96B3B5007}"/>
              </a:ext>
            </a:extLst>
          </p:cNvPr>
          <p:cNvSpPr>
            <a:spLocks noGrp="1"/>
          </p:cNvSpPr>
          <p:nvPr>
            <p:ph idx="1"/>
          </p:nvPr>
        </p:nvSpPr>
        <p:spPr>
          <a:xfrm>
            <a:off x="838200" y="417390"/>
            <a:ext cx="10515600" cy="5759573"/>
          </a:xfrm>
        </p:spPr>
        <p:txBody>
          <a:bodyPr>
            <a:normAutofit fontScale="92500" lnSpcReduction="10000"/>
          </a:bodyPr>
          <a:lstStyle/>
          <a:p>
            <a:r>
              <a:rPr lang="en-ZA" dirty="0"/>
              <a:t>IOT = LPR, </a:t>
            </a:r>
            <a:r>
              <a:rPr lang="en-ZA" dirty="0" err="1"/>
              <a:t>PostOT</a:t>
            </a:r>
            <a:r>
              <a:rPr lang="en-ZA" dirty="0"/>
              <a:t> = LRP, </a:t>
            </a:r>
            <a:r>
              <a:rPr lang="en-ZA" dirty="0" err="1"/>
              <a:t>PreOT</a:t>
            </a:r>
            <a:r>
              <a:rPr lang="en-ZA" dirty="0"/>
              <a:t> = RLP</a:t>
            </a:r>
          </a:p>
          <a:p>
            <a:pPr marL="0" indent="0">
              <a:buNone/>
            </a:pPr>
            <a:r>
              <a:rPr lang="en-ZA" dirty="0"/>
              <a:t>Where L = Left, R = Right, P = Print. We are doing In Order Traversal</a:t>
            </a:r>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endParaRPr lang="en-ZA" dirty="0"/>
          </a:p>
          <a:p>
            <a:pPr marL="0" indent="0">
              <a:buNone/>
            </a:pPr>
            <a:r>
              <a:rPr lang="en-ZA" dirty="0"/>
              <a:t>Expected Result: 2,3,4,5,6,7</a:t>
            </a:r>
          </a:p>
          <a:p>
            <a:pPr marL="0" indent="0">
              <a:buNone/>
            </a:pPr>
            <a:r>
              <a:rPr lang="en-ZA" dirty="0"/>
              <a:t>Result: 2,3,5,</a:t>
            </a:r>
          </a:p>
          <a:p>
            <a:pPr marL="0" indent="0">
              <a:buNone/>
            </a:pPr>
            <a:endParaRPr lang="en-ZA" dirty="0"/>
          </a:p>
          <a:p>
            <a:pPr marL="0" indent="0">
              <a:buNone/>
            </a:pPr>
            <a:r>
              <a:rPr lang="en-ZA" dirty="0"/>
              <a:t>The position of the 7 is a mistake. Why???? Did you understand </a:t>
            </a:r>
            <a:r>
              <a:rPr lang="en-ZA"/>
              <a:t>the trick?</a:t>
            </a:r>
            <a:endParaRPr lang="en-ZA" dirty="0"/>
          </a:p>
        </p:txBody>
      </p:sp>
      <p:sp>
        <p:nvSpPr>
          <p:cNvPr id="4" name="Oval 3">
            <a:extLst>
              <a:ext uri="{FF2B5EF4-FFF2-40B4-BE49-F238E27FC236}">
                <a16:creationId xmlns:a16="http://schemas.microsoft.com/office/drawing/2014/main" id="{E31C3E79-BE86-49A4-BA23-D83210DA0104}"/>
              </a:ext>
            </a:extLst>
          </p:cNvPr>
          <p:cNvSpPr/>
          <p:nvPr/>
        </p:nvSpPr>
        <p:spPr>
          <a:xfrm>
            <a:off x="5552122" y="16835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5" name="Oval 4">
            <a:extLst>
              <a:ext uri="{FF2B5EF4-FFF2-40B4-BE49-F238E27FC236}">
                <a16:creationId xmlns:a16="http://schemas.microsoft.com/office/drawing/2014/main" id="{707D0B23-65C8-415A-BF71-337C6A0F1DC4}"/>
              </a:ext>
            </a:extLst>
          </p:cNvPr>
          <p:cNvSpPr/>
          <p:nvPr/>
        </p:nvSpPr>
        <p:spPr>
          <a:xfrm>
            <a:off x="6403128" y="265541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6" name="Oval 5">
            <a:extLst>
              <a:ext uri="{FF2B5EF4-FFF2-40B4-BE49-F238E27FC236}">
                <a16:creationId xmlns:a16="http://schemas.microsoft.com/office/drawing/2014/main" id="{F20005FA-5EF1-47BB-B836-9E8F69D038A9}"/>
              </a:ext>
            </a:extLst>
          </p:cNvPr>
          <p:cNvSpPr/>
          <p:nvPr/>
        </p:nvSpPr>
        <p:spPr>
          <a:xfrm>
            <a:off x="4674709" y="260492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7" name="Straight Connector 6">
            <a:extLst>
              <a:ext uri="{FF2B5EF4-FFF2-40B4-BE49-F238E27FC236}">
                <a16:creationId xmlns:a16="http://schemas.microsoft.com/office/drawing/2014/main" id="{A4B5463D-12F2-4045-B99B-12E09ED0CED6}"/>
              </a:ext>
            </a:extLst>
          </p:cNvPr>
          <p:cNvCxnSpPr>
            <a:cxnSpLocks/>
            <a:stCxn id="4" idx="4"/>
            <a:endCxn id="6" idx="0"/>
          </p:cNvCxnSpPr>
          <p:nvPr/>
        </p:nvCxnSpPr>
        <p:spPr>
          <a:xfrm flipH="1">
            <a:off x="4897018" y="2111422"/>
            <a:ext cx="877413" cy="493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ECFF50-303B-45ED-ADD4-216AFD48373F}"/>
              </a:ext>
            </a:extLst>
          </p:cNvPr>
          <p:cNvCxnSpPr>
            <a:cxnSpLocks/>
            <a:stCxn id="4" idx="4"/>
            <a:endCxn id="5" idx="0"/>
          </p:cNvCxnSpPr>
          <p:nvPr/>
        </p:nvCxnSpPr>
        <p:spPr>
          <a:xfrm>
            <a:off x="5774431" y="2111422"/>
            <a:ext cx="851006" cy="543996"/>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CB23B814-63D2-428E-AD7E-AFAFF280B34F}"/>
              </a:ext>
            </a:extLst>
          </p:cNvPr>
          <p:cNvSpPr/>
          <p:nvPr/>
        </p:nvSpPr>
        <p:spPr>
          <a:xfrm>
            <a:off x="4167213"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2</a:t>
            </a:r>
          </a:p>
        </p:txBody>
      </p:sp>
      <p:sp>
        <p:nvSpPr>
          <p:cNvPr id="10" name="Oval 9">
            <a:extLst>
              <a:ext uri="{FF2B5EF4-FFF2-40B4-BE49-F238E27FC236}">
                <a16:creationId xmlns:a16="http://schemas.microsoft.com/office/drawing/2014/main" id="{72FFC61F-E7B2-4268-A812-685D73BB101C}"/>
              </a:ext>
            </a:extLst>
          </p:cNvPr>
          <p:cNvSpPr/>
          <p:nvPr/>
        </p:nvSpPr>
        <p:spPr>
          <a:xfrm>
            <a:off x="5081805" y="34553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4</a:t>
            </a:r>
          </a:p>
        </p:txBody>
      </p:sp>
      <p:cxnSp>
        <p:nvCxnSpPr>
          <p:cNvPr id="11" name="Straight Connector 10">
            <a:extLst>
              <a:ext uri="{FF2B5EF4-FFF2-40B4-BE49-F238E27FC236}">
                <a16:creationId xmlns:a16="http://schemas.microsoft.com/office/drawing/2014/main" id="{A0A89CE6-7B7C-40AA-850B-168932C77711}"/>
              </a:ext>
            </a:extLst>
          </p:cNvPr>
          <p:cNvCxnSpPr>
            <a:cxnSpLocks/>
            <a:stCxn id="6" idx="4"/>
            <a:endCxn id="10" idx="0"/>
          </p:cNvCxnSpPr>
          <p:nvPr/>
        </p:nvCxnSpPr>
        <p:spPr>
          <a:xfrm>
            <a:off x="4897018" y="3032764"/>
            <a:ext cx="407096" cy="4226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8DC358B-C9AA-4F04-938A-622EF062442B}"/>
              </a:ext>
            </a:extLst>
          </p:cNvPr>
          <p:cNvCxnSpPr>
            <a:cxnSpLocks/>
            <a:stCxn id="6" idx="4"/>
            <a:endCxn id="9" idx="0"/>
          </p:cNvCxnSpPr>
          <p:nvPr/>
        </p:nvCxnSpPr>
        <p:spPr>
          <a:xfrm flipH="1">
            <a:off x="4389522" y="3032764"/>
            <a:ext cx="507496" cy="3685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62278D88-D60A-40AC-83A1-4CF63FA5458F}"/>
              </a:ext>
            </a:extLst>
          </p:cNvPr>
          <p:cNvSpPr/>
          <p:nvPr/>
        </p:nvSpPr>
        <p:spPr>
          <a:xfrm>
            <a:off x="5958511" y="340127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14" name="Straight Connector 13">
            <a:extLst>
              <a:ext uri="{FF2B5EF4-FFF2-40B4-BE49-F238E27FC236}">
                <a16:creationId xmlns:a16="http://schemas.microsoft.com/office/drawing/2014/main" id="{339F4C79-5541-49D3-BAE4-CBC53E781D8A}"/>
              </a:ext>
            </a:extLst>
          </p:cNvPr>
          <p:cNvCxnSpPr>
            <a:cxnSpLocks/>
            <a:stCxn id="5" idx="4"/>
            <a:endCxn id="13" idx="0"/>
          </p:cNvCxnSpPr>
          <p:nvPr/>
        </p:nvCxnSpPr>
        <p:spPr>
          <a:xfrm flipH="1">
            <a:off x="6180820" y="3083257"/>
            <a:ext cx="444617" cy="318022"/>
          </a:xfrm>
          <a:prstGeom prst="line">
            <a:avLst/>
          </a:prstGeom>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E2073D22-923F-49B4-8AAC-BB8F7FA03530}"/>
              </a:ext>
            </a:extLst>
          </p:cNvPr>
          <p:cNvSpPr txBox="1"/>
          <p:nvPr/>
        </p:nvSpPr>
        <p:spPr>
          <a:xfrm>
            <a:off x="5996739" y="1511157"/>
            <a:ext cx="526106" cy="369332"/>
          </a:xfrm>
          <a:prstGeom prst="rect">
            <a:avLst/>
          </a:prstGeom>
          <a:noFill/>
        </p:spPr>
        <p:txBody>
          <a:bodyPr wrap="none" rtlCol="0">
            <a:spAutoFit/>
          </a:bodyPr>
          <a:lstStyle/>
          <a:p>
            <a:r>
              <a:rPr lang="en-ZA" dirty="0"/>
              <a:t>LPR</a:t>
            </a:r>
          </a:p>
        </p:txBody>
      </p:sp>
      <p:sp>
        <p:nvSpPr>
          <p:cNvPr id="27" name="TextBox 26">
            <a:extLst>
              <a:ext uri="{FF2B5EF4-FFF2-40B4-BE49-F238E27FC236}">
                <a16:creationId xmlns:a16="http://schemas.microsoft.com/office/drawing/2014/main" id="{E3131340-DA08-40E5-AAF8-A4AC82346814}"/>
              </a:ext>
            </a:extLst>
          </p:cNvPr>
          <p:cNvSpPr txBox="1"/>
          <p:nvPr/>
        </p:nvSpPr>
        <p:spPr>
          <a:xfrm>
            <a:off x="6816582" y="2636836"/>
            <a:ext cx="526106" cy="369332"/>
          </a:xfrm>
          <a:prstGeom prst="rect">
            <a:avLst/>
          </a:prstGeom>
          <a:noFill/>
        </p:spPr>
        <p:txBody>
          <a:bodyPr wrap="none" rtlCol="0">
            <a:spAutoFit/>
          </a:bodyPr>
          <a:lstStyle/>
          <a:p>
            <a:r>
              <a:rPr lang="en-ZA" strike="sngStrike" dirty="0"/>
              <a:t>L</a:t>
            </a:r>
            <a:r>
              <a:rPr lang="en-ZA" dirty="0"/>
              <a:t>PR</a:t>
            </a:r>
          </a:p>
        </p:txBody>
      </p:sp>
      <p:sp>
        <p:nvSpPr>
          <p:cNvPr id="29" name="TextBox 28">
            <a:extLst>
              <a:ext uri="{FF2B5EF4-FFF2-40B4-BE49-F238E27FC236}">
                <a16:creationId xmlns:a16="http://schemas.microsoft.com/office/drawing/2014/main" id="{2D051C7E-800D-4BE7-A5DC-737AED3CD635}"/>
              </a:ext>
            </a:extLst>
          </p:cNvPr>
          <p:cNvSpPr txBox="1"/>
          <p:nvPr/>
        </p:nvSpPr>
        <p:spPr>
          <a:xfrm>
            <a:off x="6403128" y="3294679"/>
            <a:ext cx="526106" cy="369332"/>
          </a:xfrm>
          <a:prstGeom prst="rect">
            <a:avLst/>
          </a:prstGeom>
          <a:noFill/>
        </p:spPr>
        <p:txBody>
          <a:bodyPr wrap="none" rtlCol="0">
            <a:spAutoFit/>
          </a:bodyPr>
          <a:lstStyle/>
          <a:p>
            <a:r>
              <a:rPr lang="en-ZA" strike="sngStrike" dirty="0"/>
              <a:t>LP</a:t>
            </a:r>
            <a:r>
              <a:rPr lang="en-ZA" dirty="0"/>
              <a:t>R</a:t>
            </a:r>
          </a:p>
        </p:txBody>
      </p:sp>
      <p:sp>
        <p:nvSpPr>
          <p:cNvPr id="30" name="TextBox 29">
            <a:extLst>
              <a:ext uri="{FF2B5EF4-FFF2-40B4-BE49-F238E27FC236}">
                <a16:creationId xmlns:a16="http://schemas.microsoft.com/office/drawing/2014/main" id="{1E934FAB-0D7B-4AE0-B3AB-E56D365F04D0}"/>
              </a:ext>
            </a:extLst>
          </p:cNvPr>
          <p:cNvSpPr txBox="1"/>
          <p:nvPr/>
        </p:nvSpPr>
        <p:spPr>
          <a:xfrm>
            <a:off x="5306973" y="3192949"/>
            <a:ext cx="526106" cy="369332"/>
          </a:xfrm>
          <a:prstGeom prst="rect">
            <a:avLst/>
          </a:prstGeom>
          <a:noFill/>
        </p:spPr>
        <p:txBody>
          <a:bodyPr wrap="none" rtlCol="0">
            <a:spAutoFit/>
          </a:bodyPr>
          <a:lstStyle/>
          <a:p>
            <a:r>
              <a:rPr lang="en-ZA" dirty="0"/>
              <a:t>LPR</a:t>
            </a:r>
          </a:p>
        </p:txBody>
      </p:sp>
      <p:sp>
        <p:nvSpPr>
          <p:cNvPr id="31" name="TextBox 30">
            <a:extLst>
              <a:ext uri="{FF2B5EF4-FFF2-40B4-BE49-F238E27FC236}">
                <a16:creationId xmlns:a16="http://schemas.microsoft.com/office/drawing/2014/main" id="{7555DBAD-6EF1-41C8-9776-4B32DCDEBC93}"/>
              </a:ext>
            </a:extLst>
          </p:cNvPr>
          <p:cNvSpPr txBox="1"/>
          <p:nvPr/>
        </p:nvSpPr>
        <p:spPr>
          <a:xfrm>
            <a:off x="3669173" y="3360963"/>
            <a:ext cx="526106" cy="369332"/>
          </a:xfrm>
          <a:prstGeom prst="rect">
            <a:avLst/>
          </a:prstGeom>
          <a:noFill/>
        </p:spPr>
        <p:txBody>
          <a:bodyPr wrap="none" rtlCol="0">
            <a:spAutoFit/>
          </a:bodyPr>
          <a:lstStyle/>
          <a:p>
            <a:r>
              <a:rPr lang="en-ZA" dirty="0"/>
              <a:t>LPR</a:t>
            </a:r>
          </a:p>
        </p:txBody>
      </p:sp>
      <p:sp>
        <p:nvSpPr>
          <p:cNvPr id="32" name="TextBox 31">
            <a:extLst>
              <a:ext uri="{FF2B5EF4-FFF2-40B4-BE49-F238E27FC236}">
                <a16:creationId xmlns:a16="http://schemas.microsoft.com/office/drawing/2014/main" id="{5C3F3F4E-3992-4BB0-9143-9DAEA472B372}"/>
              </a:ext>
            </a:extLst>
          </p:cNvPr>
          <p:cNvSpPr txBox="1"/>
          <p:nvPr/>
        </p:nvSpPr>
        <p:spPr>
          <a:xfrm>
            <a:off x="4189348" y="2371707"/>
            <a:ext cx="526106" cy="369332"/>
          </a:xfrm>
          <a:prstGeom prst="rect">
            <a:avLst/>
          </a:prstGeom>
          <a:noFill/>
        </p:spPr>
        <p:txBody>
          <a:bodyPr wrap="none" rtlCol="0">
            <a:spAutoFit/>
          </a:bodyPr>
          <a:lstStyle/>
          <a:p>
            <a:r>
              <a:rPr lang="en-ZA" dirty="0"/>
              <a:t>LPR</a:t>
            </a:r>
          </a:p>
        </p:txBody>
      </p:sp>
      <p:sp>
        <p:nvSpPr>
          <p:cNvPr id="21" name="TextBox 20">
            <a:extLst>
              <a:ext uri="{FF2B5EF4-FFF2-40B4-BE49-F238E27FC236}">
                <a16:creationId xmlns:a16="http://schemas.microsoft.com/office/drawing/2014/main" id="{3C70FABB-A003-44A5-91A7-82D921221828}"/>
              </a:ext>
            </a:extLst>
          </p:cNvPr>
          <p:cNvSpPr txBox="1"/>
          <p:nvPr/>
        </p:nvSpPr>
        <p:spPr>
          <a:xfrm>
            <a:off x="3669173" y="3360963"/>
            <a:ext cx="526106" cy="369332"/>
          </a:xfrm>
          <a:prstGeom prst="rect">
            <a:avLst/>
          </a:prstGeom>
          <a:noFill/>
        </p:spPr>
        <p:txBody>
          <a:bodyPr wrap="none" rtlCol="0">
            <a:spAutoFit/>
          </a:bodyPr>
          <a:lstStyle/>
          <a:p>
            <a:r>
              <a:rPr lang="en-ZA" strike="sngStrike" dirty="0"/>
              <a:t>L</a:t>
            </a:r>
            <a:r>
              <a:rPr lang="en-ZA" strike="sngStrike" dirty="0">
                <a:effectLst>
                  <a:outerShdw blurRad="38100" dist="38100" dir="2700000" algn="tl">
                    <a:srgbClr val="000000">
                      <a:alpha val="43137"/>
                    </a:srgbClr>
                  </a:outerShdw>
                </a:effectLst>
              </a:rPr>
              <a:t>P</a:t>
            </a:r>
            <a:r>
              <a:rPr lang="en-ZA" strike="sngStrike" dirty="0"/>
              <a:t>R</a:t>
            </a:r>
          </a:p>
        </p:txBody>
      </p:sp>
      <p:sp>
        <p:nvSpPr>
          <p:cNvPr id="22" name="TextBox 21">
            <a:extLst>
              <a:ext uri="{FF2B5EF4-FFF2-40B4-BE49-F238E27FC236}">
                <a16:creationId xmlns:a16="http://schemas.microsoft.com/office/drawing/2014/main" id="{FC4F521D-001F-4726-A576-2F4C4787E379}"/>
              </a:ext>
            </a:extLst>
          </p:cNvPr>
          <p:cNvSpPr txBox="1"/>
          <p:nvPr/>
        </p:nvSpPr>
        <p:spPr>
          <a:xfrm>
            <a:off x="4189348" y="2371707"/>
            <a:ext cx="526106" cy="369332"/>
          </a:xfrm>
          <a:prstGeom prst="rect">
            <a:avLst/>
          </a:prstGeom>
          <a:noFill/>
        </p:spPr>
        <p:txBody>
          <a:bodyPr wrap="none" rtlCol="0">
            <a:spAutoFit/>
          </a:bodyPr>
          <a:lstStyle/>
          <a:p>
            <a:r>
              <a:rPr lang="en-ZA" strike="sngStrike" dirty="0"/>
              <a:t>LPR</a:t>
            </a:r>
          </a:p>
        </p:txBody>
      </p:sp>
      <p:sp>
        <p:nvSpPr>
          <p:cNvPr id="23" name="TextBox 22">
            <a:extLst>
              <a:ext uri="{FF2B5EF4-FFF2-40B4-BE49-F238E27FC236}">
                <a16:creationId xmlns:a16="http://schemas.microsoft.com/office/drawing/2014/main" id="{635AF78A-ABDA-4879-82DA-7624531DA743}"/>
              </a:ext>
            </a:extLst>
          </p:cNvPr>
          <p:cNvSpPr txBox="1"/>
          <p:nvPr/>
        </p:nvSpPr>
        <p:spPr>
          <a:xfrm>
            <a:off x="5996739" y="1511157"/>
            <a:ext cx="526106" cy="369332"/>
          </a:xfrm>
          <a:prstGeom prst="rect">
            <a:avLst/>
          </a:prstGeom>
          <a:noFill/>
        </p:spPr>
        <p:txBody>
          <a:bodyPr wrap="none" rtlCol="0">
            <a:spAutoFit/>
          </a:bodyPr>
          <a:lstStyle/>
          <a:p>
            <a:r>
              <a:rPr lang="en-ZA" strike="sngStrike" dirty="0"/>
              <a:t>LP</a:t>
            </a:r>
            <a:r>
              <a:rPr lang="en-ZA" dirty="0"/>
              <a:t>R</a:t>
            </a:r>
          </a:p>
        </p:txBody>
      </p:sp>
      <p:cxnSp>
        <p:nvCxnSpPr>
          <p:cNvPr id="28" name="Straight Arrow Connector 27">
            <a:extLst>
              <a:ext uri="{FF2B5EF4-FFF2-40B4-BE49-F238E27FC236}">
                <a16:creationId xmlns:a16="http://schemas.microsoft.com/office/drawing/2014/main" id="{14FA1620-1ED5-4A81-9082-0FC6581F7232}"/>
              </a:ext>
            </a:extLst>
          </p:cNvPr>
          <p:cNvCxnSpPr>
            <a:cxnSpLocks/>
          </p:cNvCxnSpPr>
          <p:nvPr/>
        </p:nvCxnSpPr>
        <p:spPr>
          <a:xfrm flipH="1">
            <a:off x="6969685" y="3487289"/>
            <a:ext cx="3582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37FC1D3-5C58-40FF-9CF4-611844A9EAE8}"/>
              </a:ext>
            </a:extLst>
          </p:cNvPr>
          <p:cNvSpPr txBox="1"/>
          <p:nvPr/>
        </p:nvSpPr>
        <p:spPr>
          <a:xfrm>
            <a:off x="7342688" y="3270712"/>
            <a:ext cx="836272" cy="369332"/>
          </a:xfrm>
          <a:prstGeom prst="rect">
            <a:avLst/>
          </a:prstGeom>
          <a:noFill/>
        </p:spPr>
        <p:txBody>
          <a:bodyPr wrap="square" rtlCol="0">
            <a:spAutoFit/>
          </a:bodyPr>
          <a:lstStyle/>
          <a:p>
            <a:r>
              <a:rPr lang="en-ZA" dirty="0"/>
              <a:t>left</a:t>
            </a:r>
          </a:p>
        </p:txBody>
      </p:sp>
    </p:spTree>
    <p:extLst>
      <p:ext uri="{BB962C8B-B14F-4D97-AF65-F5344CB8AC3E}">
        <p14:creationId xmlns:p14="http://schemas.microsoft.com/office/powerpoint/2010/main" val="4246737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82037-C08E-42BE-89A5-172A51812756}"/>
              </a:ext>
            </a:extLst>
          </p:cNvPr>
          <p:cNvSpPr>
            <a:spLocks noGrp="1"/>
          </p:cNvSpPr>
          <p:nvPr>
            <p:ph type="title"/>
          </p:nvPr>
        </p:nvSpPr>
        <p:spPr>
          <a:xfrm>
            <a:off x="838200" y="2766218"/>
            <a:ext cx="10515600" cy="1325563"/>
          </a:xfrm>
        </p:spPr>
        <p:txBody>
          <a:bodyPr/>
          <a:lstStyle/>
          <a:p>
            <a:pPr algn="ctr"/>
            <a:r>
              <a:rPr lang="en-ZA" dirty="0"/>
              <a:t>Searching in a Binary Search Tree</a:t>
            </a:r>
          </a:p>
        </p:txBody>
      </p:sp>
    </p:spTree>
    <p:extLst>
      <p:ext uri="{BB962C8B-B14F-4D97-AF65-F5344CB8AC3E}">
        <p14:creationId xmlns:p14="http://schemas.microsoft.com/office/powerpoint/2010/main" val="11135240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96779-FCAF-4A56-A914-212D450EFECE}"/>
              </a:ext>
            </a:extLst>
          </p:cNvPr>
          <p:cNvSpPr>
            <a:spLocks noGrp="1"/>
          </p:cNvSpPr>
          <p:nvPr>
            <p:ph type="title"/>
          </p:nvPr>
        </p:nvSpPr>
        <p:spPr/>
        <p:txBody>
          <a:bodyPr/>
          <a:lstStyle/>
          <a:p>
            <a:r>
              <a:rPr lang="en-ZA" dirty="0"/>
              <a:t>Searching in a Binary Search Tree</a:t>
            </a:r>
          </a:p>
        </p:txBody>
      </p:sp>
      <p:sp>
        <p:nvSpPr>
          <p:cNvPr id="3" name="Content Placeholder 2">
            <a:extLst>
              <a:ext uri="{FF2B5EF4-FFF2-40B4-BE49-F238E27FC236}">
                <a16:creationId xmlns:a16="http://schemas.microsoft.com/office/drawing/2014/main" id="{DAB0D68E-63CB-477A-A438-91817523AB8C}"/>
              </a:ext>
            </a:extLst>
          </p:cNvPr>
          <p:cNvSpPr>
            <a:spLocks noGrp="1"/>
          </p:cNvSpPr>
          <p:nvPr>
            <p:ph idx="1"/>
          </p:nvPr>
        </p:nvSpPr>
        <p:spPr>
          <a:xfrm>
            <a:off x="838200" y="1333256"/>
            <a:ext cx="10515600" cy="4351338"/>
          </a:xfrm>
        </p:spPr>
        <p:txBody>
          <a:bodyPr/>
          <a:lstStyle/>
          <a:p>
            <a:pPr>
              <a:lnSpc>
                <a:spcPct val="250000"/>
              </a:lnSpc>
            </a:pPr>
            <a:r>
              <a:rPr lang="en-ZA" dirty="0"/>
              <a:t>This happens to be the simplest operation </a:t>
            </a:r>
          </a:p>
          <a:p>
            <a:pPr>
              <a:lnSpc>
                <a:spcPct val="250000"/>
              </a:lnSpc>
            </a:pPr>
            <a:r>
              <a:rPr lang="en-ZA" dirty="0"/>
              <a:t>From the definition of a BST, the left subtree of each node contains element less than current node, otherwise, it is in the right subtree.</a:t>
            </a:r>
          </a:p>
        </p:txBody>
      </p:sp>
    </p:spTree>
    <p:extLst>
      <p:ext uri="{BB962C8B-B14F-4D97-AF65-F5344CB8AC3E}">
        <p14:creationId xmlns:p14="http://schemas.microsoft.com/office/powerpoint/2010/main" val="31333799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96779-FCAF-4A56-A914-212D450EFECE}"/>
              </a:ext>
            </a:extLst>
          </p:cNvPr>
          <p:cNvSpPr>
            <a:spLocks noGrp="1"/>
          </p:cNvSpPr>
          <p:nvPr>
            <p:ph type="title"/>
          </p:nvPr>
        </p:nvSpPr>
        <p:spPr/>
        <p:txBody>
          <a:bodyPr/>
          <a:lstStyle/>
          <a:p>
            <a:r>
              <a:rPr lang="en-ZA" dirty="0"/>
              <a:t>Searching in a Binary Search Tree</a:t>
            </a:r>
          </a:p>
        </p:txBody>
      </p:sp>
      <p:sp>
        <p:nvSpPr>
          <p:cNvPr id="3" name="Content Placeholder 2">
            <a:extLst>
              <a:ext uri="{FF2B5EF4-FFF2-40B4-BE49-F238E27FC236}">
                <a16:creationId xmlns:a16="http://schemas.microsoft.com/office/drawing/2014/main" id="{DAB0D68E-63CB-477A-A438-91817523AB8C}"/>
              </a:ext>
            </a:extLst>
          </p:cNvPr>
          <p:cNvSpPr>
            <a:spLocks noGrp="1"/>
          </p:cNvSpPr>
          <p:nvPr>
            <p:ph idx="1"/>
          </p:nvPr>
        </p:nvSpPr>
        <p:spPr>
          <a:xfrm>
            <a:off x="838200" y="1333256"/>
            <a:ext cx="11224846" cy="4351338"/>
          </a:xfrm>
        </p:spPr>
        <p:txBody>
          <a:bodyPr/>
          <a:lstStyle/>
          <a:p>
            <a:pPr>
              <a:lnSpc>
                <a:spcPct val="100000"/>
              </a:lnSpc>
            </a:pPr>
            <a:r>
              <a:rPr lang="en-ZA" dirty="0"/>
              <a:t>Let’s assume that we are searching for the value 12 from the tree below</a:t>
            </a:r>
          </a:p>
          <a:p>
            <a:pPr marL="0" indent="0">
              <a:lnSpc>
                <a:spcPct val="100000"/>
              </a:lnSpc>
              <a:buNone/>
            </a:pPr>
            <a:endParaRPr lang="en-ZA" dirty="0"/>
          </a:p>
        </p:txBody>
      </p:sp>
      <p:sp>
        <p:nvSpPr>
          <p:cNvPr id="4" name="Oval 3">
            <a:extLst>
              <a:ext uri="{FF2B5EF4-FFF2-40B4-BE49-F238E27FC236}">
                <a16:creationId xmlns:a16="http://schemas.microsoft.com/office/drawing/2014/main" id="{53FA992E-C1D7-42D3-B1F8-A0D3516E1EDE}"/>
              </a:ext>
            </a:extLst>
          </p:cNvPr>
          <p:cNvSpPr/>
          <p:nvPr/>
        </p:nvSpPr>
        <p:spPr>
          <a:xfrm>
            <a:off x="4963707" y="2074877"/>
            <a:ext cx="648599"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F6035FE2-DA5F-41DD-BA12-87C379E52430}"/>
              </a:ext>
            </a:extLst>
          </p:cNvPr>
          <p:cNvSpPr/>
          <p:nvPr/>
        </p:nvSpPr>
        <p:spPr>
          <a:xfrm>
            <a:off x="5809447" y="27800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6D9999D6-DD86-4335-8F58-5630A6A35551}"/>
              </a:ext>
            </a:extLst>
          </p:cNvPr>
          <p:cNvSpPr/>
          <p:nvPr/>
        </p:nvSpPr>
        <p:spPr>
          <a:xfrm>
            <a:off x="4405337" y="27800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7B5A07F0-016B-42B7-A277-2C79C0F984A3}"/>
              </a:ext>
            </a:extLst>
          </p:cNvPr>
          <p:cNvCxnSpPr>
            <a:cxnSpLocks/>
            <a:stCxn id="4" idx="3"/>
            <a:endCxn id="6" idx="7"/>
          </p:cNvCxnSpPr>
          <p:nvPr/>
        </p:nvCxnSpPr>
        <p:spPr>
          <a:xfrm flipH="1">
            <a:off x="4784841" y="2390122"/>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B6D3FF0-5FD3-400B-A698-2A218318BEFD}"/>
              </a:ext>
            </a:extLst>
          </p:cNvPr>
          <p:cNvCxnSpPr>
            <a:cxnSpLocks/>
            <a:stCxn id="4" idx="5"/>
            <a:endCxn id="5" idx="1"/>
          </p:cNvCxnSpPr>
          <p:nvPr/>
        </p:nvCxnSpPr>
        <p:spPr>
          <a:xfrm>
            <a:off x="5517321" y="2390122"/>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C488F93-39F3-4966-A662-D3916C4B8D4D}"/>
              </a:ext>
            </a:extLst>
          </p:cNvPr>
          <p:cNvSpPr/>
          <p:nvPr/>
        </p:nvSpPr>
        <p:spPr>
          <a:xfrm>
            <a:off x="3839079" y="356375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96E50A1D-F5F8-4BA4-899F-A3E976BFA9CD}"/>
              </a:ext>
            </a:extLst>
          </p:cNvPr>
          <p:cNvSpPr/>
          <p:nvPr/>
        </p:nvSpPr>
        <p:spPr>
          <a:xfrm>
            <a:off x="4685766" y="429639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55BAAA64-025E-44F0-9C3E-6C7B329F4B49}"/>
              </a:ext>
            </a:extLst>
          </p:cNvPr>
          <p:cNvSpPr/>
          <p:nvPr/>
        </p:nvSpPr>
        <p:spPr>
          <a:xfrm>
            <a:off x="2986198" y="429639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26C38F5D-873A-40B4-B17E-C64FE3A5814A}"/>
              </a:ext>
            </a:extLst>
          </p:cNvPr>
          <p:cNvCxnSpPr>
            <a:stCxn id="9" idx="3"/>
            <a:endCxn id="11" idx="7"/>
          </p:cNvCxnSpPr>
          <p:nvPr/>
        </p:nvCxnSpPr>
        <p:spPr>
          <a:xfrm flipH="1">
            <a:off x="3365702" y="3928938"/>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4F5A88E-836B-4406-9825-C6052F6D53A1}"/>
              </a:ext>
            </a:extLst>
          </p:cNvPr>
          <p:cNvCxnSpPr>
            <a:stCxn id="9" idx="5"/>
            <a:endCxn id="10" idx="1"/>
          </p:cNvCxnSpPr>
          <p:nvPr/>
        </p:nvCxnSpPr>
        <p:spPr>
          <a:xfrm>
            <a:off x="4218583" y="3928938"/>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105355-019B-462C-8177-7CD60E616882}"/>
              </a:ext>
            </a:extLst>
          </p:cNvPr>
          <p:cNvCxnSpPr>
            <a:cxnSpLocks/>
            <a:stCxn id="6" idx="3"/>
          </p:cNvCxnSpPr>
          <p:nvPr/>
        </p:nvCxnSpPr>
        <p:spPr>
          <a:xfrm flipH="1">
            <a:off x="4097990" y="3145266"/>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AB8E6F44-F467-4A79-ACCC-B2FB217677FE}"/>
              </a:ext>
            </a:extLst>
          </p:cNvPr>
          <p:cNvSpPr/>
          <p:nvPr/>
        </p:nvSpPr>
        <p:spPr>
          <a:xfrm>
            <a:off x="6254064" y="3634415"/>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9D7367BC-FB81-4762-9A21-49C646814C70}"/>
              </a:ext>
            </a:extLst>
          </p:cNvPr>
          <p:cNvSpPr/>
          <p:nvPr/>
        </p:nvSpPr>
        <p:spPr>
          <a:xfrm>
            <a:off x="7218669" y="4367053"/>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49DEAE79-5AAA-47CE-93BC-36E018ADF6C5}"/>
              </a:ext>
            </a:extLst>
          </p:cNvPr>
          <p:cNvSpPr/>
          <p:nvPr/>
        </p:nvSpPr>
        <p:spPr>
          <a:xfrm>
            <a:off x="5380234" y="4367054"/>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7FD95075-C844-4731-8A0C-72A40F4FFF99}"/>
              </a:ext>
            </a:extLst>
          </p:cNvPr>
          <p:cNvCxnSpPr>
            <a:cxnSpLocks/>
            <a:stCxn id="15" idx="3"/>
            <a:endCxn id="17" idx="7"/>
          </p:cNvCxnSpPr>
          <p:nvPr/>
        </p:nvCxnSpPr>
        <p:spPr>
          <a:xfrm flipH="1">
            <a:off x="5933847" y="3999598"/>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F9179B-1D6F-4F0D-AB50-24F89EDC1170}"/>
              </a:ext>
            </a:extLst>
          </p:cNvPr>
          <p:cNvCxnSpPr>
            <a:cxnSpLocks/>
            <a:stCxn id="15" idx="5"/>
            <a:endCxn id="16" idx="1"/>
          </p:cNvCxnSpPr>
          <p:nvPr/>
        </p:nvCxnSpPr>
        <p:spPr>
          <a:xfrm>
            <a:off x="6859630" y="3999598"/>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0496163-BDB3-46CE-9CF2-F068F179835D}"/>
              </a:ext>
            </a:extLst>
          </p:cNvPr>
          <p:cNvCxnSpPr>
            <a:cxnSpLocks/>
            <a:stCxn id="5" idx="5"/>
          </p:cNvCxnSpPr>
          <p:nvPr/>
        </p:nvCxnSpPr>
        <p:spPr>
          <a:xfrm>
            <a:off x="6188951" y="3145266"/>
            <a:ext cx="507055" cy="55980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3367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F282E-2254-4158-8D6B-40DD8E1C547F}"/>
              </a:ext>
            </a:extLst>
          </p:cNvPr>
          <p:cNvSpPr>
            <a:spLocks noGrp="1"/>
          </p:cNvSpPr>
          <p:nvPr>
            <p:ph type="title"/>
          </p:nvPr>
        </p:nvSpPr>
        <p:spPr/>
        <p:txBody>
          <a:bodyPr/>
          <a:lstStyle/>
          <a:p>
            <a:r>
              <a:rPr lang="en-ZA" dirty="0"/>
              <a:t>Drawback of the linear data structures …</a:t>
            </a:r>
          </a:p>
        </p:txBody>
      </p:sp>
      <p:sp>
        <p:nvSpPr>
          <p:cNvPr id="3" name="Content Placeholder 2">
            <a:extLst>
              <a:ext uri="{FF2B5EF4-FFF2-40B4-BE49-F238E27FC236}">
                <a16:creationId xmlns:a16="http://schemas.microsoft.com/office/drawing/2014/main" id="{F53B577E-C41C-42B0-92AA-5B6781FEE5F6}"/>
              </a:ext>
            </a:extLst>
          </p:cNvPr>
          <p:cNvSpPr>
            <a:spLocks noGrp="1"/>
          </p:cNvSpPr>
          <p:nvPr>
            <p:ph idx="1"/>
          </p:nvPr>
        </p:nvSpPr>
        <p:spPr>
          <a:xfrm>
            <a:off x="838200" y="1825625"/>
            <a:ext cx="10515600" cy="4935902"/>
          </a:xfrm>
        </p:spPr>
        <p:txBody>
          <a:bodyPr/>
          <a:lstStyle/>
          <a:p>
            <a:r>
              <a:rPr lang="en-ZA" dirty="0"/>
              <a:t>1 - Arrays</a:t>
            </a:r>
          </a:p>
          <a:p>
            <a:pPr lvl="1"/>
            <a:r>
              <a:rPr lang="en-ZA" dirty="0"/>
              <a:t>If the data is sorted inserting in an array, then </a:t>
            </a:r>
            <a:r>
              <a:rPr lang="en-US" dirty="0"/>
              <a:t>insertion, deletion, and lookups (searches) are fast. </a:t>
            </a:r>
          </a:p>
          <a:p>
            <a:pPr lvl="1"/>
            <a:r>
              <a:rPr lang="en-US" dirty="0"/>
              <a:t>But, if the array is large, deleting from an array is time consuming, O(n), with al the data shifting.</a:t>
            </a:r>
          </a:p>
          <a:p>
            <a:r>
              <a:rPr lang="en-US" dirty="0"/>
              <a:t>2 - Linked Lists</a:t>
            </a:r>
          </a:p>
          <a:p>
            <a:pPr lvl="1"/>
            <a:r>
              <a:rPr lang="en-US" dirty="0"/>
              <a:t>Deleting and inserting from Linked Lists are faster than the array</a:t>
            </a:r>
          </a:p>
          <a:p>
            <a:pPr lvl="1"/>
            <a:r>
              <a:rPr lang="en-US" dirty="0"/>
              <a:t>But, the problem with the linked lists happen with the search of the element to delete or the place to insert an item.</a:t>
            </a:r>
          </a:p>
          <a:p>
            <a:r>
              <a:rPr lang="en-US" dirty="0"/>
              <a:t>3 – Most importantly, the above structure cannot keep a hierarchical structure in the data. That’s why we need trees.</a:t>
            </a:r>
          </a:p>
          <a:p>
            <a:pPr lvl="1"/>
            <a:endParaRPr lang="en-US" dirty="0"/>
          </a:p>
          <a:p>
            <a:endParaRPr lang="en-US" dirty="0"/>
          </a:p>
          <a:p>
            <a:endParaRPr lang="en-ZA" dirty="0"/>
          </a:p>
        </p:txBody>
      </p:sp>
    </p:spTree>
    <p:extLst>
      <p:ext uri="{BB962C8B-B14F-4D97-AF65-F5344CB8AC3E}">
        <p14:creationId xmlns:p14="http://schemas.microsoft.com/office/powerpoint/2010/main" val="345183117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96779-FCAF-4A56-A914-212D450EFECE}"/>
              </a:ext>
            </a:extLst>
          </p:cNvPr>
          <p:cNvSpPr>
            <a:spLocks noGrp="1"/>
          </p:cNvSpPr>
          <p:nvPr>
            <p:ph type="title"/>
          </p:nvPr>
        </p:nvSpPr>
        <p:spPr/>
        <p:txBody>
          <a:bodyPr/>
          <a:lstStyle/>
          <a:p>
            <a:r>
              <a:rPr lang="en-ZA" dirty="0"/>
              <a:t>Searching in a Binary Search Tree</a:t>
            </a:r>
          </a:p>
        </p:txBody>
      </p:sp>
      <p:sp>
        <p:nvSpPr>
          <p:cNvPr id="3" name="Content Placeholder 2">
            <a:extLst>
              <a:ext uri="{FF2B5EF4-FFF2-40B4-BE49-F238E27FC236}">
                <a16:creationId xmlns:a16="http://schemas.microsoft.com/office/drawing/2014/main" id="{DAB0D68E-63CB-477A-A438-91817523AB8C}"/>
              </a:ext>
            </a:extLst>
          </p:cNvPr>
          <p:cNvSpPr>
            <a:spLocks noGrp="1"/>
          </p:cNvSpPr>
          <p:nvPr>
            <p:ph idx="1"/>
          </p:nvPr>
        </p:nvSpPr>
        <p:spPr>
          <a:xfrm>
            <a:off x="838200" y="1333256"/>
            <a:ext cx="10515600" cy="4351338"/>
          </a:xfrm>
        </p:spPr>
        <p:txBody>
          <a:bodyPr/>
          <a:lstStyle/>
          <a:p>
            <a:pPr>
              <a:lnSpc>
                <a:spcPct val="100000"/>
              </a:lnSpc>
            </a:pPr>
            <a:r>
              <a:rPr lang="en-ZA" dirty="0"/>
              <a:t>Let’s assume that we are searching for the value 12</a:t>
            </a:r>
          </a:p>
          <a:p>
            <a:pPr marL="0" indent="0">
              <a:lnSpc>
                <a:spcPct val="100000"/>
              </a:lnSpc>
              <a:buNone/>
            </a:pPr>
            <a:r>
              <a:rPr lang="en-ZA" dirty="0"/>
              <a:t> </a:t>
            </a:r>
          </a:p>
        </p:txBody>
      </p:sp>
      <p:sp>
        <p:nvSpPr>
          <p:cNvPr id="4" name="Oval 3">
            <a:extLst>
              <a:ext uri="{FF2B5EF4-FFF2-40B4-BE49-F238E27FC236}">
                <a16:creationId xmlns:a16="http://schemas.microsoft.com/office/drawing/2014/main" id="{53FA992E-C1D7-42D3-B1F8-A0D3516E1EDE}"/>
              </a:ext>
            </a:extLst>
          </p:cNvPr>
          <p:cNvSpPr/>
          <p:nvPr/>
        </p:nvSpPr>
        <p:spPr>
          <a:xfrm>
            <a:off x="4963707" y="2074877"/>
            <a:ext cx="648599" cy="369332"/>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F6035FE2-DA5F-41DD-BA12-87C379E52430}"/>
              </a:ext>
            </a:extLst>
          </p:cNvPr>
          <p:cNvSpPr/>
          <p:nvPr/>
        </p:nvSpPr>
        <p:spPr>
          <a:xfrm>
            <a:off x="5809447" y="27800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6D9999D6-DD86-4335-8F58-5630A6A35551}"/>
              </a:ext>
            </a:extLst>
          </p:cNvPr>
          <p:cNvSpPr/>
          <p:nvPr/>
        </p:nvSpPr>
        <p:spPr>
          <a:xfrm>
            <a:off x="4405337" y="27800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7B5A07F0-016B-42B7-A277-2C79C0F984A3}"/>
              </a:ext>
            </a:extLst>
          </p:cNvPr>
          <p:cNvCxnSpPr>
            <a:cxnSpLocks/>
            <a:stCxn id="4" idx="3"/>
            <a:endCxn id="6" idx="7"/>
          </p:cNvCxnSpPr>
          <p:nvPr/>
        </p:nvCxnSpPr>
        <p:spPr>
          <a:xfrm flipH="1">
            <a:off x="4784841" y="2390122"/>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B6D3FF0-5FD3-400B-A698-2A218318BEFD}"/>
              </a:ext>
            </a:extLst>
          </p:cNvPr>
          <p:cNvCxnSpPr>
            <a:cxnSpLocks/>
            <a:stCxn id="4" idx="5"/>
            <a:endCxn id="5" idx="1"/>
          </p:cNvCxnSpPr>
          <p:nvPr/>
        </p:nvCxnSpPr>
        <p:spPr>
          <a:xfrm>
            <a:off x="5517321" y="2390122"/>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C488F93-39F3-4966-A662-D3916C4B8D4D}"/>
              </a:ext>
            </a:extLst>
          </p:cNvPr>
          <p:cNvSpPr/>
          <p:nvPr/>
        </p:nvSpPr>
        <p:spPr>
          <a:xfrm>
            <a:off x="3839079" y="356375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96E50A1D-F5F8-4BA4-899F-A3E976BFA9CD}"/>
              </a:ext>
            </a:extLst>
          </p:cNvPr>
          <p:cNvSpPr/>
          <p:nvPr/>
        </p:nvSpPr>
        <p:spPr>
          <a:xfrm>
            <a:off x="4685766" y="429639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55BAAA64-025E-44F0-9C3E-6C7B329F4B49}"/>
              </a:ext>
            </a:extLst>
          </p:cNvPr>
          <p:cNvSpPr/>
          <p:nvPr/>
        </p:nvSpPr>
        <p:spPr>
          <a:xfrm>
            <a:off x="2986198" y="429639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26C38F5D-873A-40B4-B17E-C64FE3A5814A}"/>
              </a:ext>
            </a:extLst>
          </p:cNvPr>
          <p:cNvCxnSpPr>
            <a:stCxn id="9" idx="3"/>
            <a:endCxn id="11" idx="7"/>
          </p:cNvCxnSpPr>
          <p:nvPr/>
        </p:nvCxnSpPr>
        <p:spPr>
          <a:xfrm flipH="1">
            <a:off x="3365702" y="3928938"/>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4F5A88E-836B-4406-9825-C6052F6D53A1}"/>
              </a:ext>
            </a:extLst>
          </p:cNvPr>
          <p:cNvCxnSpPr>
            <a:stCxn id="9" idx="5"/>
            <a:endCxn id="10" idx="1"/>
          </p:cNvCxnSpPr>
          <p:nvPr/>
        </p:nvCxnSpPr>
        <p:spPr>
          <a:xfrm>
            <a:off x="4218583" y="3928938"/>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105355-019B-462C-8177-7CD60E616882}"/>
              </a:ext>
            </a:extLst>
          </p:cNvPr>
          <p:cNvCxnSpPr>
            <a:cxnSpLocks/>
            <a:stCxn id="6" idx="3"/>
          </p:cNvCxnSpPr>
          <p:nvPr/>
        </p:nvCxnSpPr>
        <p:spPr>
          <a:xfrm flipH="1">
            <a:off x="4097990" y="3145266"/>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AB8E6F44-F467-4A79-ACCC-B2FB217677FE}"/>
              </a:ext>
            </a:extLst>
          </p:cNvPr>
          <p:cNvSpPr/>
          <p:nvPr/>
        </p:nvSpPr>
        <p:spPr>
          <a:xfrm>
            <a:off x="6254064" y="3634415"/>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9D7367BC-FB81-4762-9A21-49C646814C70}"/>
              </a:ext>
            </a:extLst>
          </p:cNvPr>
          <p:cNvSpPr/>
          <p:nvPr/>
        </p:nvSpPr>
        <p:spPr>
          <a:xfrm>
            <a:off x="7218669" y="4367053"/>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49DEAE79-5AAA-47CE-93BC-36E018ADF6C5}"/>
              </a:ext>
            </a:extLst>
          </p:cNvPr>
          <p:cNvSpPr/>
          <p:nvPr/>
        </p:nvSpPr>
        <p:spPr>
          <a:xfrm>
            <a:off x="5380234" y="4367054"/>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7FD95075-C844-4731-8A0C-72A40F4FFF99}"/>
              </a:ext>
            </a:extLst>
          </p:cNvPr>
          <p:cNvCxnSpPr>
            <a:cxnSpLocks/>
            <a:stCxn id="15" idx="3"/>
            <a:endCxn id="17" idx="7"/>
          </p:cNvCxnSpPr>
          <p:nvPr/>
        </p:nvCxnSpPr>
        <p:spPr>
          <a:xfrm flipH="1">
            <a:off x="5933847" y="3999598"/>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F9179B-1D6F-4F0D-AB50-24F89EDC1170}"/>
              </a:ext>
            </a:extLst>
          </p:cNvPr>
          <p:cNvCxnSpPr>
            <a:cxnSpLocks/>
            <a:stCxn id="15" idx="5"/>
            <a:endCxn id="16" idx="1"/>
          </p:cNvCxnSpPr>
          <p:nvPr/>
        </p:nvCxnSpPr>
        <p:spPr>
          <a:xfrm>
            <a:off x="6859630" y="3999598"/>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0496163-BDB3-46CE-9CF2-F068F179835D}"/>
              </a:ext>
            </a:extLst>
          </p:cNvPr>
          <p:cNvCxnSpPr>
            <a:cxnSpLocks/>
            <a:stCxn id="5" idx="5"/>
          </p:cNvCxnSpPr>
          <p:nvPr/>
        </p:nvCxnSpPr>
        <p:spPr>
          <a:xfrm>
            <a:off x="6188951" y="3145266"/>
            <a:ext cx="507055" cy="559809"/>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C3CAE65-4EA6-4869-96E0-FEFCE516045D}"/>
              </a:ext>
            </a:extLst>
          </p:cNvPr>
          <p:cNvSpPr txBox="1"/>
          <p:nvPr/>
        </p:nvSpPr>
        <p:spPr>
          <a:xfrm>
            <a:off x="7730240" y="2324795"/>
            <a:ext cx="3141137" cy="1200329"/>
          </a:xfrm>
          <a:prstGeom prst="rect">
            <a:avLst/>
          </a:prstGeom>
          <a:noFill/>
        </p:spPr>
        <p:txBody>
          <a:bodyPr wrap="square" rtlCol="0">
            <a:spAutoFit/>
          </a:bodyPr>
          <a:lstStyle/>
          <a:p>
            <a:pPr>
              <a:lnSpc>
                <a:spcPct val="100000"/>
              </a:lnSpc>
            </a:pPr>
            <a:r>
              <a:rPr lang="en-ZA" dirty="0"/>
              <a:t>Is the current node 12? No. </a:t>
            </a:r>
          </a:p>
          <a:p>
            <a:pPr>
              <a:lnSpc>
                <a:spcPct val="100000"/>
              </a:lnSpc>
            </a:pPr>
            <a:r>
              <a:rPr lang="en-ZA" dirty="0"/>
              <a:t>We have 8, which is less than 12. So 12 should be on the right of 8.</a:t>
            </a:r>
          </a:p>
        </p:txBody>
      </p:sp>
    </p:spTree>
    <p:extLst>
      <p:ext uri="{BB962C8B-B14F-4D97-AF65-F5344CB8AC3E}">
        <p14:creationId xmlns:p14="http://schemas.microsoft.com/office/powerpoint/2010/main" val="29312014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96779-FCAF-4A56-A914-212D450EFECE}"/>
              </a:ext>
            </a:extLst>
          </p:cNvPr>
          <p:cNvSpPr>
            <a:spLocks noGrp="1"/>
          </p:cNvSpPr>
          <p:nvPr>
            <p:ph type="title"/>
          </p:nvPr>
        </p:nvSpPr>
        <p:spPr/>
        <p:txBody>
          <a:bodyPr/>
          <a:lstStyle/>
          <a:p>
            <a:r>
              <a:rPr lang="en-ZA" dirty="0"/>
              <a:t>Searching in a Binary Search Tree</a:t>
            </a:r>
          </a:p>
        </p:txBody>
      </p:sp>
      <p:sp>
        <p:nvSpPr>
          <p:cNvPr id="3" name="Content Placeholder 2">
            <a:extLst>
              <a:ext uri="{FF2B5EF4-FFF2-40B4-BE49-F238E27FC236}">
                <a16:creationId xmlns:a16="http://schemas.microsoft.com/office/drawing/2014/main" id="{DAB0D68E-63CB-477A-A438-91817523AB8C}"/>
              </a:ext>
            </a:extLst>
          </p:cNvPr>
          <p:cNvSpPr>
            <a:spLocks noGrp="1"/>
          </p:cNvSpPr>
          <p:nvPr>
            <p:ph idx="1"/>
          </p:nvPr>
        </p:nvSpPr>
        <p:spPr>
          <a:xfrm>
            <a:off x="838200" y="1333256"/>
            <a:ext cx="10515600" cy="4351338"/>
          </a:xfrm>
        </p:spPr>
        <p:txBody>
          <a:bodyPr/>
          <a:lstStyle/>
          <a:p>
            <a:pPr>
              <a:lnSpc>
                <a:spcPct val="100000"/>
              </a:lnSpc>
            </a:pPr>
            <a:r>
              <a:rPr lang="en-ZA" dirty="0"/>
              <a:t>Let’s assume that we are searching for the value 12</a:t>
            </a:r>
          </a:p>
          <a:p>
            <a:pPr>
              <a:lnSpc>
                <a:spcPct val="100000"/>
              </a:lnSpc>
            </a:pPr>
            <a:r>
              <a:rPr lang="en-ZA" dirty="0"/>
              <a:t> </a:t>
            </a:r>
          </a:p>
        </p:txBody>
      </p:sp>
      <p:sp>
        <p:nvSpPr>
          <p:cNvPr id="4" name="Oval 3">
            <a:extLst>
              <a:ext uri="{FF2B5EF4-FFF2-40B4-BE49-F238E27FC236}">
                <a16:creationId xmlns:a16="http://schemas.microsoft.com/office/drawing/2014/main" id="{53FA992E-C1D7-42D3-B1F8-A0D3516E1EDE}"/>
              </a:ext>
            </a:extLst>
          </p:cNvPr>
          <p:cNvSpPr/>
          <p:nvPr/>
        </p:nvSpPr>
        <p:spPr>
          <a:xfrm>
            <a:off x="4963707" y="2074877"/>
            <a:ext cx="648599" cy="369332"/>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F6035FE2-DA5F-41DD-BA12-87C379E52430}"/>
              </a:ext>
            </a:extLst>
          </p:cNvPr>
          <p:cNvSpPr/>
          <p:nvPr/>
        </p:nvSpPr>
        <p:spPr>
          <a:xfrm>
            <a:off x="5809447" y="2780083"/>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6D9999D6-DD86-4335-8F58-5630A6A35551}"/>
              </a:ext>
            </a:extLst>
          </p:cNvPr>
          <p:cNvSpPr/>
          <p:nvPr/>
        </p:nvSpPr>
        <p:spPr>
          <a:xfrm>
            <a:off x="4405337" y="27800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7B5A07F0-016B-42B7-A277-2C79C0F984A3}"/>
              </a:ext>
            </a:extLst>
          </p:cNvPr>
          <p:cNvCxnSpPr>
            <a:cxnSpLocks/>
            <a:stCxn id="4" idx="3"/>
            <a:endCxn id="6" idx="7"/>
          </p:cNvCxnSpPr>
          <p:nvPr/>
        </p:nvCxnSpPr>
        <p:spPr>
          <a:xfrm flipH="1">
            <a:off x="4784841" y="2390122"/>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B6D3FF0-5FD3-400B-A698-2A218318BEFD}"/>
              </a:ext>
            </a:extLst>
          </p:cNvPr>
          <p:cNvCxnSpPr>
            <a:cxnSpLocks/>
            <a:stCxn id="4" idx="5"/>
            <a:endCxn id="5" idx="1"/>
          </p:cNvCxnSpPr>
          <p:nvPr/>
        </p:nvCxnSpPr>
        <p:spPr>
          <a:xfrm>
            <a:off x="5517321" y="2390122"/>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C488F93-39F3-4966-A662-D3916C4B8D4D}"/>
              </a:ext>
            </a:extLst>
          </p:cNvPr>
          <p:cNvSpPr/>
          <p:nvPr/>
        </p:nvSpPr>
        <p:spPr>
          <a:xfrm>
            <a:off x="3839079" y="356375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96E50A1D-F5F8-4BA4-899F-A3E976BFA9CD}"/>
              </a:ext>
            </a:extLst>
          </p:cNvPr>
          <p:cNvSpPr/>
          <p:nvPr/>
        </p:nvSpPr>
        <p:spPr>
          <a:xfrm>
            <a:off x="4685766" y="429639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55BAAA64-025E-44F0-9C3E-6C7B329F4B49}"/>
              </a:ext>
            </a:extLst>
          </p:cNvPr>
          <p:cNvSpPr/>
          <p:nvPr/>
        </p:nvSpPr>
        <p:spPr>
          <a:xfrm>
            <a:off x="2986198" y="429639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26C38F5D-873A-40B4-B17E-C64FE3A5814A}"/>
              </a:ext>
            </a:extLst>
          </p:cNvPr>
          <p:cNvCxnSpPr>
            <a:stCxn id="9" idx="3"/>
            <a:endCxn id="11" idx="7"/>
          </p:cNvCxnSpPr>
          <p:nvPr/>
        </p:nvCxnSpPr>
        <p:spPr>
          <a:xfrm flipH="1">
            <a:off x="3365702" y="3928938"/>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4F5A88E-836B-4406-9825-C6052F6D53A1}"/>
              </a:ext>
            </a:extLst>
          </p:cNvPr>
          <p:cNvCxnSpPr>
            <a:stCxn id="9" idx="5"/>
            <a:endCxn id="10" idx="1"/>
          </p:cNvCxnSpPr>
          <p:nvPr/>
        </p:nvCxnSpPr>
        <p:spPr>
          <a:xfrm>
            <a:off x="4218583" y="3928938"/>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105355-019B-462C-8177-7CD60E616882}"/>
              </a:ext>
            </a:extLst>
          </p:cNvPr>
          <p:cNvCxnSpPr>
            <a:cxnSpLocks/>
            <a:stCxn id="6" idx="3"/>
          </p:cNvCxnSpPr>
          <p:nvPr/>
        </p:nvCxnSpPr>
        <p:spPr>
          <a:xfrm flipH="1">
            <a:off x="4097990" y="3145266"/>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AB8E6F44-F467-4A79-ACCC-B2FB217677FE}"/>
              </a:ext>
            </a:extLst>
          </p:cNvPr>
          <p:cNvSpPr/>
          <p:nvPr/>
        </p:nvSpPr>
        <p:spPr>
          <a:xfrm>
            <a:off x="6254064" y="3634415"/>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9D7367BC-FB81-4762-9A21-49C646814C70}"/>
              </a:ext>
            </a:extLst>
          </p:cNvPr>
          <p:cNvSpPr/>
          <p:nvPr/>
        </p:nvSpPr>
        <p:spPr>
          <a:xfrm>
            <a:off x="7218669" y="4367053"/>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49DEAE79-5AAA-47CE-93BC-36E018ADF6C5}"/>
              </a:ext>
            </a:extLst>
          </p:cNvPr>
          <p:cNvSpPr/>
          <p:nvPr/>
        </p:nvSpPr>
        <p:spPr>
          <a:xfrm>
            <a:off x="5380234" y="4367054"/>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7FD95075-C844-4731-8A0C-72A40F4FFF99}"/>
              </a:ext>
            </a:extLst>
          </p:cNvPr>
          <p:cNvCxnSpPr>
            <a:cxnSpLocks/>
            <a:stCxn id="15" idx="3"/>
            <a:endCxn id="17" idx="7"/>
          </p:cNvCxnSpPr>
          <p:nvPr/>
        </p:nvCxnSpPr>
        <p:spPr>
          <a:xfrm flipH="1">
            <a:off x="5933847" y="3999598"/>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F9179B-1D6F-4F0D-AB50-24F89EDC1170}"/>
              </a:ext>
            </a:extLst>
          </p:cNvPr>
          <p:cNvCxnSpPr>
            <a:cxnSpLocks/>
            <a:stCxn id="15" idx="5"/>
            <a:endCxn id="16" idx="1"/>
          </p:cNvCxnSpPr>
          <p:nvPr/>
        </p:nvCxnSpPr>
        <p:spPr>
          <a:xfrm>
            <a:off x="6859630" y="3999598"/>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0496163-BDB3-46CE-9CF2-F068F179835D}"/>
              </a:ext>
            </a:extLst>
          </p:cNvPr>
          <p:cNvCxnSpPr>
            <a:cxnSpLocks/>
            <a:stCxn id="5" idx="5"/>
          </p:cNvCxnSpPr>
          <p:nvPr/>
        </p:nvCxnSpPr>
        <p:spPr>
          <a:xfrm>
            <a:off x="6188951" y="3145266"/>
            <a:ext cx="507055" cy="559809"/>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87A04089-BF0C-43D2-8097-E74CF0A6CF34}"/>
              </a:ext>
            </a:extLst>
          </p:cNvPr>
          <p:cNvSpPr txBox="1"/>
          <p:nvPr/>
        </p:nvSpPr>
        <p:spPr>
          <a:xfrm>
            <a:off x="9187961" y="2593731"/>
            <a:ext cx="1881553" cy="1754326"/>
          </a:xfrm>
          <a:prstGeom prst="rect">
            <a:avLst/>
          </a:prstGeom>
          <a:noFill/>
        </p:spPr>
        <p:txBody>
          <a:bodyPr wrap="square" rtlCol="0">
            <a:spAutoFit/>
          </a:bodyPr>
          <a:lstStyle/>
          <a:p>
            <a:pPr>
              <a:lnSpc>
                <a:spcPct val="100000"/>
              </a:lnSpc>
            </a:pPr>
            <a:r>
              <a:rPr lang="en-ZA" dirty="0"/>
              <a:t>Is the current node 12? No. </a:t>
            </a:r>
          </a:p>
          <a:p>
            <a:pPr>
              <a:lnSpc>
                <a:spcPct val="100000"/>
              </a:lnSpc>
            </a:pPr>
            <a:r>
              <a:rPr lang="en-ZA" dirty="0"/>
              <a:t>We have 9, which is less than 12. So 12 should be on the right of 9.</a:t>
            </a:r>
          </a:p>
        </p:txBody>
      </p:sp>
    </p:spTree>
    <p:extLst>
      <p:ext uri="{BB962C8B-B14F-4D97-AF65-F5344CB8AC3E}">
        <p14:creationId xmlns:p14="http://schemas.microsoft.com/office/powerpoint/2010/main" val="1537501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96779-FCAF-4A56-A914-212D450EFECE}"/>
              </a:ext>
            </a:extLst>
          </p:cNvPr>
          <p:cNvSpPr>
            <a:spLocks noGrp="1"/>
          </p:cNvSpPr>
          <p:nvPr>
            <p:ph type="title"/>
          </p:nvPr>
        </p:nvSpPr>
        <p:spPr/>
        <p:txBody>
          <a:bodyPr/>
          <a:lstStyle/>
          <a:p>
            <a:r>
              <a:rPr lang="en-ZA" dirty="0"/>
              <a:t>Searching in a Binary Search Tree</a:t>
            </a:r>
          </a:p>
        </p:txBody>
      </p:sp>
      <p:sp>
        <p:nvSpPr>
          <p:cNvPr id="3" name="Content Placeholder 2">
            <a:extLst>
              <a:ext uri="{FF2B5EF4-FFF2-40B4-BE49-F238E27FC236}">
                <a16:creationId xmlns:a16="http://schemas.microsoft.com/office/drawing/2014/main" id="{DAB0D68E-63CB-477A-A438-91817523AB8C}"/>
              </a:ext>
            </a:extLst>
          </p:cNvPr>
          <p:cNvSpPr>
            <a:spLocks noGrp="1"/>
          </p:cNvSpPr>
          <p:nvPr>
            <p:ph idx="1"/>
          </p:nvPr>
        </p:nvSpPr>
        <p:spPr>
          <a:xfrm>
            <a:off x="838200" y="1333256"/>
            <a:ext cx="10515600" cy="4351338"/>
          </a:xfrm>
        </p:spPr>
        <p:txBody>
          <a:bodyPr/>
          <a:lstStyle/>
          <a:p>
            <a:pPr>
              <a:lnSpc>
                <a:spcPct val="100000"/>
              </a:lnSpc>
            </a:pPr>
            <a:r>
              <a:rPr lang="en-ZA" dirty="0"/>
              <a:t>Let’s assume that we are searching for the value 12</a:t>
            </a:r>
          </a:p>
          <a:p>
            <a:pPr>
              <a:lnSpc>
                <a:spcPct val="100000"/>
              </a:lnSpc>
            </a:pPr>
            <a:r>
              <a:rPr lang="en-ZA" dirty="0"/>
              <a:t> </a:t>
            </a:r>
          </a:p>
        </p:txBody>
      </p:sp>
      <p:sp>
        <p:nvSpPr>
          <p:cNvPr id="4" name="Oval 3">
            <a:extLst>
              <a:ext uri="{FF2B5EF4-FFF2-40B4-BE49-F238E27FC236}">
                <a16:creationId xmlns:a16="http://schemas.microsoft.com/office/drawing/2014/main" id="{53FA992E-C1D7-42D3-B1F8-A0D3516E1EDE}"/>
              </a:ext>
            </a:extLst>
          </p:cNvPr>
          <p:cNvSpPr/>
          <p:nvPr/>
        </p:nvSpPr>
        <p:spPr>
          <a:xfrm>
            <a:off x="4963707" y="2074877"/>
            <a:ext cx="648599" cy="369332"/>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F6035FE2-DA5F-41DD-BA12-87C379E52430}"/>
              </a:ext>
            </a:extLst>
          </p:cNvPr>
          <p:cNvSpPr/>
          <p:nvPr/>
        </p:nvSpPr>
        <p:spPr>
          <a:xfrm>
            <a:off x="5809447" y="2780083"/>
            <a:ext cx="444617" cy="427839"/>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6D9999D6-DD86-4335-8F58-5630A6A35551}"/>
              </a:ext>
            </a:extLst>
          </p:cNvPr>
          <p:cNvSpPr/>
          <p:nvPr/>
        </p:nvSpPr>
        <p:spPr>
          <a:xfrm>
            <a:off x="4405337" y="27800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7B5A07F0-016B-42B7-A277-2C79C0F984A3}"/>
              </a:ext>
            </a:extLst>
          </p:cNvPr>
          <p:cNvCxnSpPr>
            <a:cxnSpLocks/>
            <a:stCxn id="4" idx="3"/>
            <a:endCxn id="6" idx="7"/>
          </p:cNvCxnSpPr>
          <p:nvPr/>
        </p:nvCxnSpPr>
        <p:spPr>
          <a:xfrm flipH="1">
            <a:off x="4784841" y="2390122"/>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B6D3FF0-5FD3-400B-A698-2A218318BEFD}"/>
              </a:ext>
            </a:extLst>
          </p:cNvPr>
          <p:cNvCxnSpPr>
            <a:cxnSpLocks/>
            <a:stCxn id="4" idx="5"/>
            <a:endCxn id="5" idx="1"/>
          </p:cNvCxnSpPr>
          <p:nvPr/>
        </p:nvCxnSpPr>
        <p:spPr>
          <a:xfrm>
            <a:off x="5517321" y="2390122"/>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C488F93-39F3-4966-A662-D3916C4B8D4D}"/>
              </a:ext>
            </a:extLst>
          </p:cNvPr>
          <p:cNvSpPr/>
          <p:nvPr/>
        </p:nvSpPr>
        <p:spPr>
          <a:xfrm>
            <a:off x="3839079" y="356375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96E50A1D-F5F8-4BA4-899F-A3E976BFA9CD}"/>
              </a:ext>
            </a:extLst>
          </p:cNvPr>
          <p:cNvSpPr/>
          <p:nvPr/>
        </p:nvSpPr>
        <p:spPr>
          <a:xfrm>
            <a:off x="4685766" y="429639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55BAAA64-025E-44F0-9C3E-6C7B329F4B49}"/>
              </a:ext>
            </a:extLst>
          </p:cNvPr>
          <p:cNvSpPr/>
          <p:nvPr/>
        </p:nvSpPr>
        <p:spPr>
          <a:xfrm>
            <a:off x="2986198" y="429639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26C38F5D-873A-40B4-B17E-C64FE3A5814A}"/>
              </a:ext>
            </a:extLst>
          </p:cNvPr>
          <p:cNvCxnSpPr>
            <a:stCxn id="9" idx="3"/>
            <a:endCxn id="11" idx="7"/>
          </p:cNvCxnSpPr>
          <p:nvPr/>
        </p:nvCxnSpPr>
        <p:spPr>
          <a:xfrm flipH="1">
            <a:off x="3365702" y="3928938"/>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4F5A88E-836B-4406-9825-C6052F6D53A1}"/>
              </a:ext>
            </a:extLst>
          </p:cNvPr>
          <p:cNvCxnSpPr>
            <a:stCxn id="9" idx="5"/>
            <a:endCxn id="10" idx="1"/>
          </p:cNvCxnSpPr>
          <p:nvPr/>
        </p:nvCxnSpPr>
        <p:spPr>
          <a:xfrm>
            <a:off x="4218583" y="3928938"/>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105355-019B-462C-8177-7CD60E616882}"/>
              </a:ext>
            </a:extLst>
          </p:cNvPr>
          <p:cNvCxnSpPr>
            <a:cxnSpLocks/>
            <a:stCxn id="6" idx="3"/>
          </p:cNvCxnSpPr>
          <p:nvPr/>
        </p:nvCxnSpPr>
        <p:spPr>
          <a:xfrm flipH="1">
            <a:off x="4097990" y="3145266"/>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AB8E6F44-F467-4A79-ACCC-B2FB217677FE}"/>
              </a:ext>
            </a:extLst>
          </p:cNvPr>
          <p:cNvSpPr/>
          <p:nvPr/>
        </p:nvSpPr>
        <p:spPr>
          <a:xfrm>
            <a:off x="6254064" y="3634415"/>
            <a:ext cx="709465"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9D7367BC-FB81-4762-9A21-49C646814C70}"/>
              </a:ext>
            </a:extLst>
          </p:cNvPr>
          <p:cNvSpPr/>
          <p:nvPr/>
        </p:nvSpPr>
        <p:spPr>
          <a:xfrm>
            <a:off x="7218669" y="4367053"/>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49DEAE79-5AAA-47CE-93BC-36E018ADF6C5}"/>
              </a:ext>
            </a:extLst>
          </p:cNvPr>
          <p:cNvSpPr/>
          <p:nvPr/>
        </p:nvSpPr>
        <p:spPr>
          <a:xfrm>
            <a:off x="5380234" y="4367054"/>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7FD95075-C844-4731-8A0C-72A40F4FFF99}"/>
              </a:ext>
            </a:extLst>
          </p:cNvPr>
          <p:cNvCxnSpPr>
            <a:cxnSpLocks/>
            <a:stCxn id="15" idx="3"/>
            <a:endCxn id="17" idx="7"/>
          </p:cNvCxnSpPr>
          <p:nvPr/>
        </p:nvCxnSpPr>
        <p:spPr>
          <a:xfrm flipH="1">
            <a:off x="5933847" y="3999598"/>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F9179B-1D6F-4F0D-AB50-24F89EDC1170}"/>
              </a:ext>
            </a:extLst>
          </p:cNvPr>
          <p:cNvCxnSpPr>
            <a:cxnSpLocks/>
            <a:stCxn id="15" idx="5"/>
            <a:endCxn id="16" idx="1"/>
          </p:cNvCxnSpPr>
          <p:nvPr/>
        </p:nvCxnSpPr>
        <p:spPr>
          <a:xfrm>
            <a:off x="6859630" y="3999598"/>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0496163-BDB3-46CE-9CF2-F068F179835D}"/>
              </a:ext>
            </a:extLst>
          </p:cNvPr>
          <p:cNvCxnSpPr>
            <a:cxnSpLocks/>
            <a:stCxn id="5" idx="5"/>
            <a:endCxn id="15" idx="0"/>
          </p:cNvCxnSpPr>
          <p:nvPr/>
        </p:nvCxnSpPr>
        <p:spPr>
          <a:xfrm>
            <a:off x="6188951" y="3145266"/>
            <a:ext cx="419846"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B31532E1-A6CF-4063-8F0B-851B00473CFD}"/>
              </a:ext>
            </a:extLst>
          </p:cNvPr>
          <p:cNvSpPr txBox="1"/>
          <p:nvPr/>
        </p:nvSpPr>
        <p:spPr>
          <a:xfrm>
            <a:off x="8820601" y="2261257"/>
            <a:ext cx="2187367" cy="1754326"/>
          </a:xfrm>
          <a:prstGeom prst="rect">
            <a:avLst/>
          </a:prstGeom>
          <a:noFill/>
        </p:spPr>
        <p:txBody>
          <a:bodyPr wrap="square" rtlCol="0">
            <a:spAutoFit/>
          </a:bodyPr>
          <a:lstStyle/>
          <a:p>
            <a:pPr>
              <a:lnSpc>
                <a:spcPct val="100000"/>
              </a:lnSpc>
            </a:pPr>
            <a:r>
              <a:rPr lang="en-ZA" dirty="0"/>
              <a:t>Is the current node 12? No. </a:t>
            </a:r>
          </a:p>
          <a:p>
            <a:pPr>
              <a:lnSpc>
                <a:spcPct val="100000"/>
              </a:lnSpc>
            </a:pPr>
            <a:r>
              <a:rPr lang="en-ZA" dirty="0"/>
              <a:t>We have 13, which is greater than 12. So 12 should be on the left of 13.</a:t>
            </a:r>
          </a:p>
        </p:txBody>
      </p:sp>
    </p:spTree>
    <p:extLst>
      <p:ext uri="{BB962C8B-B14F-4D97-AF65-F5344CB8AC3E}">
        <p14:creationId xmlns:p14="http://schemas.microsoft.com/office/powerpoint/2010/main" val="10952119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96779-FCAF-4A56-A914-212D450EFECE}"/>
              </a:ext>
            </a:extLst>
          </p:cNvPr>
          <p:cNvSpPr>
            <a:spLocks noGrp="1"/>
          </p:cNvSpPr>
          <p:nvPr>
            <p:ph type="title"/>
          </p:nvPr>
        </p:nvSpPr>
        <p:spPr/>
        <p:txBody>
          <a:bodyPr/>
          <a:lstStyle/>
          <a:p>
            <a:r>
              <a:rPr lang="en-ZA" dirty="0"/>
              <a:t>Searching in a Binary Search Tree</a:t>
            </a:r>
          </a:p>
        </p:txBody>
      </p:sp>
      <p:sp>
        <p:nvSpPr>
          <p:cNvPr id="3" name="Content Placeholder 2">
            <a:extLst>
              <a:ext uri="{FF2B5EF4-FFF2-40B4-BE49-F238E27FC236}">
                <a16:creationId xmlns:a16="http://schemas.microsoft.com/office/drawing/2014/main" id="{DAB0D68E-63CB-477A-A438-91817523AB8C}"/>
              </a:ext>
            </a:extLst>
          </p:cNvPr>
          <p:cNvSpPr>
            <a:spLocks noGrp="1"/>
          </p:cNvSpPr>
          <p:nvPr>
            <p:ph idx="1"/>
          </p:nvPr>
        </p:nvSpPr>
        <p:spPr>
          <a:xfrm>
            <a:off x="838200" y="1333256"/>
            <a:ext cx="10515600" cy="4351338"/>
          </a:xfrm>
        </p:spPr>
        <p:txBody>
          <a:bodyPr/>
          <a:lstStyle/>
          <a:p>
            <a:pPr>
              <a:lnSpc>
                <a:spcPct val="100000"/>
              </a:lnSpc>
            </a:pPr>
            <a:r>
              <a:rPr lang="en-ZA" dirty="0"/>
              <a:t>Let’s assume that we are searching for the value 12</a:t>
            </a:r>
          </a:p>
          <a:p>
            <a:pPr>
              <a:lnSpc>
                <a:spcPct val="100000"/>
              </a:lnSpc>
            </a:pPr>
            <a:r>
              <a:rPr lang="en-ZA" dirty="0"/>
              <a:t> </a:t>
            </a:r>
          </a:p>
        </p:txBody>
      </p:sp>
      <p:sp>
        <p:nvSpPr>
          <p:cNvPr id="4" name="Oval 3">
            <a:extLst>
              <a:ext uri="{FF2B5EF4-FFF2-40B4-BE49-F238E27FC236}">
                <a16:creationId xmlns:a16="http://schemas.microsoft.com/office/drawing/2014/main" id="{53FA992E-C1D7-42D3-B1F8-A0D3516E1EDE}"/>
              </a:ext>
            </a:extLst>
          </p:cNvPr>
          <p:cNvSpPr/>
          <p:nvPr/>
        </p:nvSpPr>
        <p:spPr>
          <a:xfrm>
            <a:off x="4963707" y="2074877"/>
            <a:ext cx="648599" cy="369332"/>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F6035FE2-DA5F-41DD-BA12-87C379E52430}"/>
              </a:ext>
            </a:extLst>
          </p:cNvPr>
          <p:cNvSpPr/>
          <p:nvPr/>
        </p:nvSpPr>
        <p:spPr>
          <a:xfrm>
            <a:off x="5809447" y="2780083"/>
            <a:ext cx="444617" cy="427839"/>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6D9999D6-DD86-4335-8F58-5630A6A35551}"/>
              </a:ext>
            </a:extLst>
          </p:cNvPr>
          <p:cNvSpPr/>
          <p:nvPr/>
        </p:nvSpPr>
        <p:spPr>
          <a:xfrm>
            <a:off x="4405337" y="27800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7B5A07F0-016B-42B7-A277-2C79C0F984A3}"/>
              </a:ext>
            </a:extLst>
          </p:cNvPr>
          <p:cNvCxnSpPr>
            <a:cxnSpLocks/>
            <a:stCxn id="4" idx="3"/>
            <a:endCxn id="6" idx="7"/>
          </p:cNvCxnSpPr>
          <p:nvPr/>
        </p:nvCxnSpPr>
        <p:spPr>
          <a:xfrm flipH="1">
            <a:off x="4784841" y="2390122"/>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B6D3FF0-5FD3-400B-A698-2A218318BEFD}"/>
              </a:ext>
            </a:extLst>
          </p:cNvPr>
          <p:cNvCxnSpPr>
            <a:cxnSpLocks/>
            <a:stCxn id="4" idx="5"/>
            <a:endCxn id="5" idx="1"/>
          </p:cNvCxnSpPr>
          <p:nvPr/>
        </p:nvCxnSpPr>
        <p:spPr>
          <a:xfrm>
            <a:off x="5517321" y="2390122"/>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BC488F93-39F3-4966-A662-D3916C4B8D4D}"/>
              </a:ext>
            </a:extLst>
          </p:cNvPr>
          <p:cNvSpPr/>
          <p:nvPr/>
        </p:nvSpPr>
        <p:spPr>
          <a:xfrm>
            <a:off x="3839079" y="356375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96E50A1D-F5F8-4BA4-899F-A3E976BFA9CD}"/>
              </a:ext>
            </a:extLst>
          </p:cNvPr>
          <p:cNvSpPr/>
          <p:nvPr/>
        </p:nvSpPr>
        <p:spPr>
          <a:xfrm>
            <a:off x="4685766" y="429639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55BAAA64-025E-44F0-9C3E-6C7B329F4B49}"/>
              </a:ext>
            </a:extLst>
          </p:cNvPr>
          <p:cNvSpPr/>
          <p:nvPr/>
        </p:nvSpPr>
        <p:spPr>
          <a:xfrm>
            <a:off x="2986198" y="429639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26C38F5D-873A-40B4-B17E-C64FE3A5814A}"/>
              </a:ext>
            </a:extLst>
          </p:cNvPr>
          <p:cNvCxnSpPr>
            <a:stCxn id="9" idx="3"/>
            <a:endCxn id="11" idx="7"/>
          </p:cNvCxnSpPr>
          <p:nvPr/>
        </p:nvCxnSpPr>
        <p:spPr>
          <a:xfrm flipH="1">
            <a:off x="3365702" y="3928938"/>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4F5A88E-836B-4406-9825-C6052F6D53A1}"/>
              </a:ext>
            </a:extLst>
          </p:cNvPr>
          <p:cNvCxnSpPr>
            <a:stCxn id="9" idx="5"/>
            <a:endCxn id="10" idx="1"/>
          </p:cNvCxnSpPr>
          <p:nvPr/>
        </p:nvCxnSpPr>
        <p:spPr>
          <a:xfrm>
            <a:off x="4218583" y="3928938"/>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105355-019B-462C-8177-7CD60E616882}"/>
              </a:ext>
            </a:extLst>
          </p:cNvPr>
          <p:cNvCxnSpPr>
            <a:cxnSpLocks/>
            <a:stCxn id="6" idx="3"/>
          </p:cNvCxnSpPr>
          <p:nvPr/>
        </p:nvCxnSpPr>
        <p:spPr>
          <a:xfrm flipH="1">
            <a:off x="4097990" y="3145266"/>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AB8E6F44-F467-4A79-ACCC-B2FB217677FE}"/>
              </a:ext>
            </a:extLst>
          </p:cNvPr>
          <p:cNvSpPr/>
          <p:nvPr/>
        </p:nvSpPr>
        <p:spPr>
          <a:xfrm>
            <a:off x="6254064" y="3634415"/>
            <a:ext cx="709465" cy="427839"/>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9D7367BC-FB81-4762-9A21-49C646814C70}"/>
              </a:ext>
            </a:extLst>
          </p:cNvPr>
          <p:cNvSpPr/>
          <p:nvPr/>
        </p:nvSpPr>
        <p:spPr>
          <a:xfrm>
            <a:off x="7218669" y="4367053"/>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49DEAE79-5AAA-47CE-93BC-36E018ADF6C5}"/>
              </a:ext>
            </a:extLst>
          </p:cNvPr>
          <p:cNvSpPr/>
          <p:nvPr/>
        </p:nvSpPr>
        <p:spPr>
          <a:xfrm>
            <a:off x="5380234" y="4367054"/>
            <a:ext cx="648598"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7FD95075-C844-4731-8A0C-72A40F4FFF99}"/>
              </a:ext>
            </a:extLst>
          </p:cNvPr>
          <p:cNvCxnSpPr>
            <a:cxnSpLocks/>
            <a:stCxn id="15" idx="3"/>
            <a:endCxn id="17" idx="7"/>
          </p:cNvCxnSpPr>
          <p:nvPr/>
        </p:nvCxnSpPr>
        <p:spPr>
          <a:xfrm flipH="1">
            <a:off x="5933847" y="3999598"/>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F9179B-1D6F-4F0D-AB50-24F89EDC1170}"/>
              </a:ext>
            </a:extLst>
          </p:cNvPr>
          <p:cNvCxnSpPr>
            <a:cxnSpLocks/>
            <a:stCxn id="15" idx="5"/>
            <a:endCxn id="16" idx="1"/>
          </p:cNvCxnSpPr>
          <p:nvPr/>
        </p:nvCxnSpPr>
        <p:spPr>
          <a:xfrm>
            <a:off x="6859630" y="3999598"/>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0496163-BDB3-46CE-9CF2-F068F179835D}"/>
              </a:ext>
            </a:extLst>
          </p:cNvPr>
          <p:cNvCxnSpPr>
            <a:cxnSpLocks/>
            <a:stCxn id="5" idx="5"/>
            <a:endCxn id="15" idx="0"/>
          </p:cNvCxnSpPr>
          <p:nvPr/>
        </p:nvCxnSpPr>
        <p:spPr>
          <a:xfrm>
            <a:off x="6188951" y="3145266"/>
            <a:ext cx="419846"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B31532E1-A6CF-4063-8F0B-851B00473CFD}"/>
              </a:ext>
            </a:extLst>
          </p:cNvPr>
          <p:cNvSpPr txBox="1"/>
          <p:nvPr/>
        </p:nvSpPr>
        <p:spPr>
          <a:xfrm>
            <a:off x="8820601" y="2261257"/>
            <a:ext cx="2187367" cy="923330"/>
          </a:xfrm>
          <a:prstGeom prst="rect">
            <a:avLst/>
          </a:prstGeom>
          <a:noFill/>
        </p:spPr>
        <p:txBody>
          <a:bodyPr wrap="square" rtlCol="0">
            <a:spAutoFit/>
          </a:bodyPr>
          <a:lstStyle/>
          <a:p>
            <a:pPr>
              <a:lnSpc>
                <a:spcPct val="100000"/>
              </a:lnSpc>
            </a:pPr>
            <a:r>
              <a:rPr lang="en-ZA" dirty="0"/>
              <a:t>Is the current node 12? Yes. </a:t>
            </a:r>
          </a:p>
          <a:p>
            <a:pPr>
              <a:lnSpc>
                <a:spcPct val="100000"/>
              </a:lnSpc>
            </a:pPr>
            <a:r>
              <a:rPr lang="en-ZA" dirty="0"/>
              <a:t>stop</a:t>
            </a:r>
          </a:p>
        </p:txBody>
      </p:sp>
      <p:sp>
        <p:nvSpPr>
          <p:cNvPr id="21" name="TextBox 20">
            <a:extLst>
              <a:ext uri="{FF2B5EF4-FFF2-40B4-BE49-F238E27FC236}">
                <a16:creationId xmlns:a16="http://schemas.microsoft.com/office/drawing/2014/main" id="{6137DF61-F519-4692-A4A5-FC4B95EC062E}"/>
              </a:ext>
            </a:extLst>
          </p:cNvPr>
          <p:cNvSpPr txBox="1"/>
          <p:nvPr/>
        </p:nvSpPr>
        <p:spPr>
          <a:xfrm>
            <a:off x="1156336" y="5422452"/>
            <a:ext cx="8721969" cy="1384995"/>
          </a:xfrm>
          <a:prstGeom prst="rect">
            <a:avLst/>
          </a:prstGeom>
          <a:noFill/>
        </p:spPr>
        <p:txBody>
          <a:bodyPr wrap="square" rtlCol="0">
            <a:spAutoFit/>
          </a:bodyPr>
          <a:lstStyle/>
          <a:p>
            <a:r>
              <a:rPr lang="en-ZA" sz="2800" dirty="0"/>
              <a:t>We have to note that the </a:t>
            </a:r>
            <a:r>
              <a:rPr lang="en-ZA" sz="2800" b="1" dirty="0"/>
              <a:t> Max </a:t>
            </a:r>
            <a:r>
              <a:rPr lang="en-ZA" sz="2800" dirty="0"/>
              <a:t>item is at the far right of the tree.</a:t>
            </a:r>
          </a:p>
          <a:p>
            <a:r>
              <a:rPr lang="en-ZA" sz="2800" dirty="0"/>
              <a:t>The </a:t>
            </a:r>
            <a:r>
              <a:rPr lang="en-ZA" sz="2800" b="1" dirty="0"/>
              <a:t>Min </a:t>
            </a:r>
            <a:r>
              <a:rPr lang="en-ZA" sz="2800" dirty="0"/>
              <a:t>item is at the fart left of the tree.</a:t>
            </a:r>
          </a:p>
        </p:txBody>
      </p:sp>
    </p:spTree>
    <p:extLst>
      <p:ext uri="{BB962C8B-B14F-4D97-AF65-F5344CB8AC3E}">
        <p14:creationId xmlns:p14="http://schemas.microsoft.com/office/powerpoint/2010/main" val="21405988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82037-C08E-42BE-89A5-172A51812756}"/>
              </a:ext>
            </a:extLst>
          </p:cNvPr>
          <p:cNvSpPr>
            <a:spLocks noGrp="1"/>
          </p:cNvSpPr>
          <p:nvPr>
            <p:ph type="title"/>
          </p:nvPr>
        </p:nvSpPr>
        <p:spPr>
          <a:xfrm>
            <a:off x="838200" y="2766218"/>
            <a:ext cx="10515600" cy="1325563"/>
          </a:xfrm>
        </p:spPr>
        <p:txBody>
          <a:bodyPr/>
          <a:lstStyle/>
          <a:p>
            <a:pPr algn="ctr"/>
            <a:r>
              <a:rPr lang="en-ZA" dirty="0"/>
              <a:t>Inserting in a Binary Search Tree</a:t>
            </a:r>
          </a:p>
        </p:txBody>
      </p:sp>
    </p:spTree>
    <p:extLst>
      <p:ext uri="{BB962C8B-B14F-4D97-AF65-F5344CB8AC3E}">
        <p14:creationId xmlns:p14="http://schemas.microsoft.com/office/powerpoint/2010/main" val="241179145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0D6B8-3277-458D-862B-23E34343FC37}"/>
              </a:ext>
            </a:extLst>
          </p:cNvPr>
          <p:cNvSpPr>
            <a:spLocks noGrp="1"/>
          </p:cNvSpPr>
          <p:nvPr>
            <p:ph type="title"/>
          </p:nvPr>
        </p:nvSpPr>
        <p:spPr/>
        <p:txBody>
          <a:bodyPr/>
          <a:lstStyle/>
          <a:p>
            <a:r>
              <a:rPr lang="en-ZA" dirty="0"/>
              <a:t>Inserting in a Binary Search Tree</a:t>
            </a:r>
          </a:p>
        </p:txBody>
      </p:sp>
      <p:sp>
        <p:nvSpPr>
          <p:cNvPr id="3" name="Content Placeholder 2">
            <a:extLst>
              <a:ext uri="{FF2B5EF4-FFF2-40B4-BE49-F238E27FC236}">
                <a16:creationId xmlns:a16="http://schemas.microsoft.com/office/drawing/2014/main" id="{5FF15F5D-44BA-44F1-8684-4EF9B38BE3EA}"/>
              </a:ext>
            </a:extLst>
          </p:cNvPr>
          <p:cNvSpPr>
            <a:spLocks noGrp="1"/>
          </p:cNvSpPr>
          <p:nvPr>
            <p:ph idx="1"/>
          </p:nvPr>
        </p:nvSpPr>
        <p:spPr/>
        <p:txBody>
          <a:bodyPr/>
          <a:lstStyle/>
          <a:p>
            <a:r>
              <a:rPr lang="en-ZA" dirty="0"/>
              <a:t>Inserting is slightly similar to searching. Same principles</a:t>
            </a:r>
          </a:p>
          <a:p>
            <a:r>
              <a:rPr lang="en-ZA" dirty="0"/>
              <a:t>Let’s assume that we want to insert </a:t>
            </a:r>
            <a:r>
              <a:rPr lang="en-ZA" b="1" dirty="0"/>
              <a:t>1 </a:t>
            </a:r>
            <a:r>
              <a:rPr lang="en-ZA" dirty="0"/>
              <a:t>(easy)</a:t>
            </a:r>
            <a:endParaRPr lang="en-ZA" b="1" dirty="0"/>
          </a:p>
        </p:txBody>
      </p:sp>
      <p:sp>
        <p:nvSpPr>
          <p:cNvPr id="4" name="Oval 3">
            <a:extLst>
              <a:ext uri="{FF2B5EF4-FFF2-40B4-BE49-F238E27FC236}">
                <a16:creationId xmlns:a16="http://schemas.microsoft.com/office/drawing/2014/main" id="{BE52E339-31A0-4A63-BD13-D0B53171F6C7}"/>
              </a:ext>
            </a:extLst>
          </p:cNvPr>
          <p:cNvSpPr/>
          <p:nvPr/>
        </p:nvSpPr>
        <p:spPr>
          <a:xfrm>
            <a:off x="4884576" y="3244334"/>
            <a:ext cx="648599"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9C4DDC47-B916-444F-8786-95EADA7AE3D1}"/>
              </a:ext>
            </a:extLst>
          </p:cNvPr>
          <p:cNvSpPr/>
          <p:nvPr/>
        </p:nvSpPr>
        <p:spPr>
          <a:xfrm>
            <a:off x="5730316" y="394954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E75178FF-5992-437F-9510-C7334CBC4860}"/>
              </a:ext>
            </a:extLst>
          </p:cNvPr>
          <p:cNvSpPr/>
          <p:nvPr/>
        </p:nvSpPr>
        <p:spPr>
          <a:xfrm>
            <a:off x="4326206" y="394954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1A17FE85-C400-4B3A-A239-63BA044DA602}"/>
              </a:ext>
            </a:extLst>
          </p:cNvPr>
          <p:cNvCxnSpPr>
            <a:cxnSpLocks/>
            <a:stCxn id="4" idx="3"/>
            <a:endCxn id="6" idx="7"/>
          </p:cNvCxnSpPr>
          <p:nvPr/>
        </p:nvCxnSpPr>
        <p:spPr>
          <a:xfrm flipH="1">
            <a:off x="4705710" y="3559579"/>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C2A7016-22B3-4DE5-8C8B-3BE9247050A4}"/>
              </a:ext>
            </a:extLst>
          </p:cNvPr>
          <p:cNvCxnSpPr>
            <a:cxnSpLocks/>
            <a:stCxn id="4" idx="5"/>
            <a:endCxn id="5" idx="1"/>
          </p:cNvCxnSpPr>
          <p:nvPr/>
        </p:nvCxnSpPr>
        <p:spPr>
          <a:xfrm>
            <a:off x="5438190" y="3559579"/>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96F0FB9-217C-45A4-B741-5091B193FA9C}"/>
              </a:ext>
            </a:extLst>
          </p:cNvPr>
          <p:cNvSpPr/>
          <p:nvPr/>
        </p:nvSpPr>
        <p:spPr>
          <a:xfrm>
            <a:off x="3759948" y="473321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2EB2AB3E-3CC9-4958-AC75-1D30A8CD7F07}"/>
              </a:ext>
            </a:extLst>
          </p:cNvPr>
          <p:cNvSpPr/>
          <p:nvPr/>
        </p:nvSpPr>
        <p:spPr>
          <a:xfrm>
            <a:off x="4606635" y="546585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844C4F42-851C-4E96-888B-E6A558527D87}"/>
              </a:ext>
            </a:extLst>
          </p:cNvPr>
          <p:cNvSpPr/>
          <p:nvPr/>
        </p:nvSpPr>
        <p:spPr>
          <a:xfrm>
            <a:off x="2907067" y="546585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9214640A-0D83-470A-B2D1-270B92F7FE0D}"/>
              </a:ext>
            </a:extLst>
          </p:cNvPr>
          <p:cNvCxnSpPr>
            <a:stCxn id="9" idx="3"/>
            <a:endCxn id="11" idx="7"/>
          </p:cNvCxnSpPr>
          <p:nvPr/>
        </p:nvCxnSpPr>
        <p:spPr>
          <a:xfrm flipH="1">
            <a:off x="3286571" y="5098395"/>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AC6C3-47A9-4433-A22E-E33F6B303353}"/>
              </a:ext>
            </a:extLst>
          </p:cNvPr>
          <p:cNvCxnSpPr>
            <a:stCxn id="9" idx="5"/>
            <a:endCxn id="10" idx="1"/>
          </p:cNvCxnSpPr>
          <p:nvPr/>
        </p:nvCxnSpPr>
        <p:spPr>
          <a:xfrm>
            <a:off x="4139452" y="5098395"/>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144C470-F31A-42D9-B90B-F1507D381826}"/>
              </a:ext>
            </a:extLst>
          </p:cNvPr>
          <p:cNvCxnSpPr>
            <a:cxnSpLocks/>
            <a:stCxn id="6" idx="3"/>
          </p:cNvCxnSpPr>
          <p:nvPr/>
        </p:nvCxnSpPr>
        <p:spPr>
          <a:xfrm flipH="1">
            <a:off x="4018859" y="4314723"/>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DBA678A-E63E-4175-9B91-AD2B4D657610}"/>
              </a:ext>
            </a:extLst>
          </p:cNvPr>
          <p:cNvSpPr/>
          <p:nvPr/>
        </p:nvSpPr>
        <p:spPr>
          <a:xfrm>
            <a:off x="6174933" y="4803872"/>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DA64E970-6D37-433A-8010-57A7930EB4C9}"/>
              </a:ext>
            </a:extLst>
          </p:cNvPr>
          <p:cNvSpPr/>
          <p:nvPr/>
        </p:nvSpPr>
        <p:spPr>
          <a:xfrm>
            <a:off x="7139538" y="5536510"/>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7162734D-37A0-4584-8390-A95508E9F83F}"/>
              </a:ext>
            </a:extLst>
          </p:cNvPr>
          <p:cNvSpPr/>
          <p:nvPr/>
        </p:nvSpPr>
        <p:spPr>
          <a:xfrm>
            <a:off x="5301103" y="5536511"/>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99A7B4B0-556D-442E-9A86-1B86A2B9122E}"/>
              </a:ext>
            </a:extLst>
          </p:cNvPr>
          <p:cNvCxnSpPr>
            <a:cxnSpLocks/>
            <a:stCxn id="15" idx="3"/>
            <a:endCxn id="17" idx="7"/>
          </p:cNvCxnSpPr>
          <p:nvPr/>
        </p:nvCxnSpPr>
        <p:spPr>
          <a:xfrm flipH="1">
            <a:off x="5854716" y="5169055"/>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4D28072-B85D-46FD-8151-F6DD164B2263}"/>
              </a:ext>
            </a:extLst>
          </p:cNvPr>
          <p:cNvCxnSpPr>
            <a:cxnSpLocks/>
            <a:stCxn id="15" idx="5"/>
            <a:endCxn id="16" idx="1"/>
          </p:cNvCxnSpPr>
          <p:nvPr/>
        </p:nvCxnSpPr>
        <p:spPr>
          <a:xfrm>
            <a:off x="6780499" y="5169055"/>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6A5174A-3C50-4167-BF14-68D6FA25CA3C}"/>
              </a:ext>
            </a:extLst>
          </p:cNvPr>
          <p:cNvCxnSpPr>
            <a:cxnSpLocks/>
            <a:stCxn id="5" idx="5"/>
          </p:cNvCxnSpPr>
          <p:nvPr/>
        </p:nvCxnSpPr>
        <p:spPr>
          <a:xfrm>
            <a:off x="6109820" y="4314723"/>
            <a:ext cx="507055" cy="559809"/>
          </a:xfrm>
          <a:prstGeom prst="line">
            <a:avLst/>
          </a:prstGeom>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00089E74-E942-4769-B7FD-8C8E7DA95A4E}"/>
              </a:ext>
            </a:extLst>
          </p:cNvPr>
          <p:cNvSpPr/>
          <p:nvPr/>
        </p:nvSpPr>
        <p:spPr>
          <a:xfrm>
            <a:off x="6490939" y="3094837"/>
            <a:ext cx="648599" cy="369332"/>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a:t>
            </a:r>
          </a:p>
        </p:txBody>
      </p:sp>
      <p:cxnSp>
        <p:nvCxnSpPr>
          <p:cNvPr id="40" name="Straight Arrow Connector 39">
            <a:extLst>
              <a:ext uri="{FF2B5EF4-FFF2-40B4-BE49-F238E27FC236}">
                <a16:creationId xmlns:a16="http://schemas.microsoft.com/office/drawing/2014/main" id="{8C2E3E5C-63BA-4867-B7FF-2B9DBF09F8B8}"/>
              </a:ext>
            </a:extLst>
          </p:cNvPr>
          <p:cNvCxnSpPr>
            <a:stCxn id="38" idx="2"/>
            <a:endCxn id="4" idx="6"/>
          </p:cNvCxnSpPr>
          <p:nvPr/>
        </p:nvCxnSpPr>
        <p:spPr>
          <a:xfrm flipH="1">
            <a:off x="5533175" y="3279503"/>
            <a:ext cx="957764" cy="1494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B2875F4B-FF94-4383-BDC8-FD0DD8A85F75}"/>
              </a:ext>
            </a:extLst>
          </p:cNvPr>
          <p:cNvSpPr txBox="1"/>
          <p:nvPr/>
        </p:nvSpPr>
        <p:spPr>
          <a:xfrm>
            <a:off x="7788136" y="3354251"/>
            <a:ext cx="3272588" cy="369332"/>
          </a:xfrm>
          <a:prstGeom prst="rect">
            <a:avLst/>
          </a:prstGeom>
          <a:noFill/>
        </p:spPr>
        <p:txBody>
          <a:bodyPr wrap="square" rtlCol="0">
            <a:spAutoFit/>
          </a:bodyPr>
          <a:lstStyle/>
          <a:p>
            <a:r>
              <a:rPr lang="en-ZA" dirty="0"/>
              <a:t>Current node 8 (8 &gt; 1): Go left</a:t>
            </a:r>
          </a:p>
        </p:txBody>
      </p:sp>
    </p:spTree>
    <p:extLst>
      <p:ext uri="{BB962C8B-B14F-4D97-AF65-F5344CB8AC3E}">
        <p14:creationId xmlns:p14="http://schemas.microsoft.com/office/powerpoint/2010/main" val="39249195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0D6B8-3277-458D-862B-23E34343FC37}"/>
              </a:ext>
            </a:extLst>
          </p:cNvPr>
          <p:cNvSpPr>
            <a:spLocks noGrp="1"/>
          </p:cNvSpPr>
          <p:nvPr>
            <p:ph type="title"/>
          </p:nvPr>
        </p:nvSpPr>
        <p:spPr/>
        <p:txBody>
          <a:bodyPr/>
          <a:lstStyle/>
          <a:p>
            <a:r>
              <a:rPr lang="en-ZA" dirty="0"/>
              <a:t>Inserting in a Binary Search Tree</a:t>
            </a:r>
          </a:p>
        </p:txBody>
      </p:sp>
      <p:sp>
        <p:nvSpPr>
          <p:cNvPr id="3" name="Content Placeholder 2">
            <a:extLst>
              <a:ext uri="{FF2B5EF4-FFF2-40B4-BE49-F238E27FC236}">
                <a16:creationId xmlns:a16="http://schemas.microsoft.com/office/drawing/2014/main" id="{5FF15F5D-44BA-44F1-8684-4EF9B38BE3EA}"/>
              </a:ext>
            </a:extLst>
          </p:cNvPr>
          <p:cNvSpPr>
            <a:spLocks noGrp="1"/>
          </p:cNvSpPr>
          <p:nvPr>
            <p:ph idx="1"/>
          </p:nvPr>
        </p:nvSpPr>
        <p:spPr/>
        <p:txBody>
          <a:bodyPr/>
          <a:lstStyle/>
          <a:p>
            <a:r>
              <a:rPr lang="en-ZA" dirty="0"/>
              <a:t>Inserting is slightly similar to searching. Same principles</a:t>
            </a:r>
          </a:p>
          <a:p>
            <a:r>
              <a:rPr lang="en-ZA" dirty="0"/>
              <a:t>Let’s assume that we want to insert </a:t>
            </a:r>
            <a:r>
              <a:rPr lang="en-ZA" b="1" dirty="0"/>
              <a:t>1 </a:t>
            </a:r>
            <a:r>
              <a:rPr lang="en-ZA" dirty="0"/>
              <a:t>(easy)</a:t>
            </a:r>
            <a:endParaRPr lang="en-ZA" b="1" dirty="0"/>
          </a:p>
        </p:txBody>
      </p:sp>
      <p:sp>
        <p:nvSpPr>
          <p:cNvPr id="4" name="Oval 3">
            <a:extLst>
              <a:ext uri="{FF2B5EF4-FFF2-40B4-BE49-F238E27FC236}">
                <a16:creationId xmlns:a16="http://schemas.microsoft.com/office/drawing/2014/main" id="{BE52E339-31A0-4A63-BD13-D0B53171F6C7}"/>
              </a:ext>
            </a:extLst>
          </p:cNvPr>
          <p:cNvSpPr/>
          <p:nvPr/>
        </p:nvSpPr>
        <p:spPr>
          <a:xfrm>
            <a:off x="4884576" y="3244334"/>
            <a:ext cx="648599" cy="369332"/>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9C4DDC47-B916-444F-8786-95EADA7AE3D1}"/>
              </a:ext>
            </a:extLst>
          </p:cNvPr>
          <p:cNvSpPr/>
          <p:nvPr/>
        </p:nvSpPr>
        <p:spPr>
          <a:xfrm>
            <a:off x="5730316" y="394954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E75178FF-5992-437F-9510-C7334CBC4860}"/>
              </a:ext>
            </a:extLst>
          </p:cNvPr>
          <p:cNvSpPr/>
          <p:nvPr/>
        </p:nvSpPr>
        <p:spPr>
          <a:xfrm>
            <a:off x="4326206" y="394954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1A17FE85-C400-4B3A-A239-63BA044DA602}"/>
              </a:ext>
            </a:extLst>
          </p:cNvPr>
          <p:cNvCxnSpPr>
            <a:cxnSpLocks/>
            <a:stCxn id="4" idx="3"/>
            <a:endCxn id="6" idx="7"/>
          </p:cNvCxnSpPr>
          <p:nvPr/>
        </p:nvCxnSpPr>
        <p:spPr>
          <a:xfrm flipH="1">
            <a:off x="4705710" y="3559579"/>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C2A7016-22B3-4DE5-8C8B-3BE9247050A4}"/>
              </a:ext>
            </a:extLst>
          </p:cNvPr>
          <p:cNvCxnSpPr>
            <a:cxnSpLocks/>
            <a:stCxn id="4" idx="5"/>
            <a:endCxn id="5" idx="1"/>
          </p:cNvCxnSpPr>
          <p:nvPr/>
        </p:nvCxnSpPr>
        <p:spPr>
          <a:xfrm>
            <a:off x="5438190" y="3559579"/>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96F0FB9-217C-45A4-B741-5091B193FA9C}"/>
              </a:ext>
            </a:extLst>
          </p:cNvPr>
          <p:cNvSpPr/>
          <p:nvPr/>
        </p:nvSpPr>
        <p:spPr>
          <a:xfrm>
            <a:off x="3759948" y="473321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2EB2AB3E-3CC9-4958-AC75-1D30A8CD7F07}"/>
              </a:ext>
            </a:extLst>
          </p:cNvPr>
          <p:cNvSpPr/>
          <p:nvPr/>
        </p:nvSpPr>
        <p:spPr>
          <a:xfrm>
            <a:off x="4606635" y="546585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844C4F42-851C-4E96-888B-E6A558527D87}"/>
              </a:ext>
            </a:extLst>
          </p:cNvPr>
          <p:cNvSpPr/>
          <p:nvPr/>
        </p:nvSpPr>
        <p:spPr>
          <a:xfrm>
            <a:off x="2907067" y="546585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9214640A-0D83-470A-B2D1-270B92F7FE0D}"/>
              </a:ext>
            </a:extLst>
          </p:cNvPr>
          <p:cNvCxnSpPr>
            <a:stCxn id="9" idx="3"/>
            <a:endCxn id="11" idx="7"/>
          </p:cNvCxnSpPr>
          <p:nvPr/>
        </p:nvCxnSpPr>
        <p:spPr>
          <a:xfrm flipH="1">
            <a:off x="3286571" y="5098395"/>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AC6C3-47A9-4433-A22E-E33F6B303353}"/>
              </a:ext>
            </a:extLst>
          </p:cNvPr>
          <p:cNvCxnSpPr>
            <a:stCxn id="9" idx="5"/>
            <a:endCxn id="10" idx="1"/>
          </p:cNvCxnSpPr>
          <p:nvPr/>
        </p:nvCxnSpPr>
        <p:spPr>
          <a:xfrm>
            <a:off x="4139452" y="5098395"/>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144C470-F31A-42D9-B90B-F1507D381826}"/>
              </a:ext>
            </a:extLst>
          </p:cNvPr>
          <p:cNvCxnSpPr>
            <a:cxnSpLocks/>
            <a:stCxn id="6" idx="3"/>
          </p:cNvCxnSpPr>
          <p:nvPr/>
        </p:nvCxnSpPr>
        <p:spPr>
          <a:xfrm flipH="1">
            <a:off x="4018859" y="4314723"/>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DBA678A-E63E-4175-9B91-AD2B4D657610}"/>
              </a:ext>
            </a:extLst>
          </p:cNvPr>
          <p:cNvSpPr/>
          <p:nvPr/>
        </p:nvSpPr>
        <p:spPr>
          <a:xfrm>
            <a:off x="6174933" y="4803872"/>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DA64E970-6D37-433A-8010-57A7930EB4C9}"/>
              </a:ext>
            </a:extLst>
          </p:cNvPr>
          <p:cNvSpPr/>
          <p:nvPr/>
        </p:nvSpPr>
        <p:spPr>
          <a:xfrm>
            <a:off x="7139538" y="5536510"/>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7162734D-37A0-4584-8390-A95508E9F83F}"/>
              </a:ext>
            </a:extLst>
          </p:cNvPr>
          <p:cNvSpPr/>
          <p:nvPr/>
        </p:nvSpPr>
        <p:spPr>
          <a:xfrm>
            <a:off x="5301103" y="5536511"/>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99A7B4B0-556D-442E-9A86-1B86A2B9122E}"/>
              </a:ext>
            </a:extLst>
          </p:cNvPr>
          <p:cNvCxnSpPr>
            <a:cxnSpLocks/>
            <a:stCxn id="15" idx="3"/>
            <a:endCxn id="17" idx="7"/>
          </p:cNvCxnSpPr>
          <p:nvPr/>
        </p:nvCxnSpPr>
        <p:spPr>
          <a:xfrm flipH="1">
            <a:off x="5854716" y="5169055"/>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4D28072-B85D-46FD-8151-F6DD164B2263}"/>
              </a:ext>
            </a:extLst>
          </p:cNvPr>
          <p:cNvCxnSpPr>
            <a:cxnSpLocks/>
            <a:stCxn id="15" idx="5"/>
            <a:endCxn id="16" idx="1"/>
          </p:cNvCxnSpPr>
          <p:nvPr/>
        </p:nvCxnSpPr>
        <p:spPr>
          <a:xfrm>
            <a:off x="6780499" y="5169055"/>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6A5174A-3C50-4167-BF14-68D6FA25CA3C}"/>
              </a:ext>
            </a:extLst>
          </p:cNvPr>
          <p:cNvCxnSpPr>
            <a:cxnSpLocks/>
            <a:stCxn id="5" idx="5"/>
          </p:cNvCxnSpPr>
          <p:nvPr/>
        </p:nvCxnSpPr>
        <p:spPr>
          <a:xfrm>
            <a:off x="6109820" y="4314723"/>
            <a:ext cx="507055" cy="559809"/>
          </a:xfrm>
          <a:prstGeom prst="line">
            <a:avLst/>
          </a:prstGeom>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82C26444-F9B5-4AB1-B77F-0C06FDB5A30E}"/>
              </a:ext>
            </a:extLst>
          </p:cNvPr>
          <p:cNvSpPr/>
          <p:nvPr/>
        </p:nvSpPr>
        <p:spPr>
          <a:xfrm>
            <a:off x="2637972" y="3096319"/>
            <a:ext cx="648599" cy="369332"/>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a:t>
            </a:r>
          </a:p>
        </p:txBody>
      </p:sp>
      <p:cxnSp>
        <p:nvCxnSpPr>
          <p:cNvPr id="22" name="Straight Arrow Connector 21">
            <a:extLst>
              <a:ext uri="{FF2B5EF4-FFF2-40B4-BE49-F238E27FC236}">
                <a16:creationId xmlns:a16="http://schemas.microsoft.com/office/drawing/2014/main" id="{CA885797-FDA0-44BA-9452-3D17FEF55866}"/>
              </a:ext>
            </a:extLst>
          </p:cNvPr>
          <p:cNvCxnSpPr>
            <a:cxnSpLocks/>
            <a:endCxn id="6" idx="2"/>
          </p:cNvCxnSpPr>
          <p:nvPr/>
        </p:nvCxnSpPr>
        <p:spPr>
          <a:xfrm>
            <a:off x="3187953" y="3348501"/>
            <a:ext cx="1138253" cy="814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C19FDC28-1505-4B2E-8F3C-D7EADDDF5E48}"/>
              </a:ext>
            </a:extLst>
          </p:cNvPr>
          <p:cNvSpPr txBox="1"/>
          <p:nvPr/>
        </p:nvSpPr>
        <p:spPr>
          <a:xfrm>
            <a:off x="7788136" y="3354251"/>
            <a:ext cx="3272588" cy="646331"/>
          </a:xfrm>
          <a:prstGeom prst="rect">
            <a:avLst/>
          </a:prstGeom>
          <a:noFill/>
        </p:spPr>
        <p:txBody>
          <a:bodyPr wrap="square" rtlCol="0">
            <a:spAutoFit/>
          </a:bodyPr>
          <a:lstStyle/>
          <a:p>
            <a:r>
              <a:rPr lang="en-ZA" strike="sngStrike" dirty="0"/>
              <a:t>Current node 8 (8 &gt; 1): Go left</a:t>
            </a:r>
          </a:p>
          <a:p>
            <a:r>
              <a:rPr lang="en-ZA" dirty="0"/>
              <a:t>Current node 7 (7 &gt; 1): Go left</a:t>
            </a:r>
          </a:p>
        </p:txBody>
      </p:sp>
    </p:spTree>
    <p:extLst>
      <p:ext uri="{BB962C8B-B14F-4D97-AF65-F5344CB8AC3E}">
        <p14:creationId xmlns:p14="http://schemas.microsoft.com/office/powerpoint/2010/main" val="59367999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0D6B8-3277-458D-862B-23E34343FC37}"/>
              </a:ext>
            </a:extLst>
          </p:cNvPr>
          <p:cNvSpPr>
            <a:spLocks noGrp="1"/>
          </p:cNvSpPr>
          <p:nvPr>
            <p:ph type="title"/>
          </p:nvPr>
        </p:nvSpPr>
        <p:spPr/>
        <p:txBody>
          <a:bodyPr/>
          <a:lstStyle/>
          <a:p>
            <a:r>
              <a:rPr lang="en-ZA" dirty="0"/>
              <a:t>Inserting in a Binary Search Tree</a:t>
            </a:r>
          </a:p>
        </p:txBody>
      </p:sp>
      <p:sp>
        <p:nvSpPr>
          <p:cNvPr id="3" name="Content Placeholder 2">
            <a:extLst>
              <a:ext uri="{FF2B5EF4-FFF2-40B4-BE49-F238E27FC236}">
                <a16:creationId xmlns:a16="http://schemas.microsoft.com/office/drawing/2014/main" id="{5FF15F5D-44BA-44F1-8684-4EF9B38BE3EA}"/>
              </a:ext>
            </a:extLst>
          </p:cNvPr>
          <p:cNvSpPr>
            <a:spLocks noGrp="1"/>
          </p:cNvSpPr>
          <p:nvPr>
            <p:ph idx="1"/>
          </p:nvPr>
        </p:nvSpPr>
        <p:spPr/>
        <p:txBody>
          <a:bodyPr/>
          <a:lstStyle/>
          <a:p>
            <a:r>
              <a:rPr lang="en-ZA" dirty="0"/>
              <a:t>Inserting is slightly similar to searching. Same principles</a:t>
            </a:r>
          </a:p>
          <a:p>
            <a:r>
              <a:rPr lang="en-ZA" dirty="0"/>
              <a:t>Let’s assume that we want to insert </a:t>
            </a:r>
            <a:r>
              <a:rPr lang="en-ZA" b="1" dirty="0"/>
              <a:t>1 </a:t>
            </a:r>
            <a:r>
              <a:rPr lang="en-ZA" dirty="0"/>
              <a:t>(easy)</a:t>
            </a:r>
            <a:endParaRPr lang="en-ZA" b="1" dirty="0"/>
          </a:p>
        </p:txBody>
      </p:sp>
      <p:sp>
        <p:nvSpPr>
          <p:cNvPr id="4" name="Oval 3">
            <a:extLst>
              <a:ext uri="{FF2B5EF4-FFF2-40B4-BE49-F238E27FC236}">
                <a16:creationId xmlns:a16="http://schemas.microsoft.com/office/drawing/2014/main" id="{BE52E339-31A0-4A63-BD13-D0B53171F6C7}"/>
              </a:ext>
            </a:extLst>
          </p:cNvPr>
          <p:cNvSpPr/>
          <p:nvPr/>
        </p:nvSpPr>
        <p:spPr>
          <a:xfrm>
            <a:off x="4884576" y="3244334"/>
            <a:ext cx="648599" cy="369332"/>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9C4DDC47-B916-444F-8786-95EADA7AE3D1}"/>
              </a:ext>
            </a:extLst>
          </p:cNvPr>
          <p:cNvSpPr/>
          <p:nvPr/>
        </p:nvSpPr>
        <p:spPr>
          <a:xfrm>
            <a:off x="5730316" y="394954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E75178FF-5992-437F-9510-C7334CBC4860}"/>
              </a:ext>
            </a:extLst>
          </p:cNvPr>
          <p:cNvSpPr/>
          <p:nvPr/>
        </p:nvSpPr>
        <p:spPr>
          <a:xfrm>
            <a:off x="4326206" y="3949540"/>
            <a:ext cx="444617" cy="427839"/>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1A17FE85-C400-4B3A-A239-63BA044DA602}"/>
              </a:ext>
            </a:extLst>
          </p:cNvPr>
          <p:cNvCxnSpPr>
            <a:cxnSpLocks/>
            <a:stCxn id="4" idx="3"/>
            <a:endCxn id="6" idx="7"/>
          </p:cNvCxnSpPr>
          <p:nvPr/>
        </p:nvCxnSpPr>
        <p:spPr>
          <a:xfrm flipH="1">
            <a:off x="4705710" y="3559579"/>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C2A7016-22B3-4DE5-8C8B-3BE9247050A4}"/>
              </a:ext>
            </a:extLst>
          </p:cNvPr>
          <p:cNvCxnSpPr>
            <a:cxnSpLocks/>
            <a:stCxn id="4" idx="5"/>
            <a:endCxn id="5" idx="1"/>
          </p:cNvCxnSpPr>
          <p:nvPr/>
        </p:nvCxnSpPr>
        <p:spPr>
          <a:xfrm>
            <a:off x="5438190" y="3559579"/>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96F0FB9-217C-45A4-B741-5091B193FA9C}"/>
              </a:ext>
            </a:extLst>
          </p:cNvPr>
          <p:cNvSpPr/>
          <p:nvPr/>
        </p:nvSpPr>
        <p:spPr>
          <a:xfrm>
            <a:off x="3759948" y="473321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2EB2AB3E-3CC9-4958-AC75-1D30A8CD7F07}"/>
              </a:ext>
            </a:extLst>
          </p:cNvPr>
          <p:cNvSpPr/>
          <p:nvPr/>
        </p:nvSpPr>
        <p:spPr>
          <a:xfrm>
            <a:off x="4606635" y="546585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844C4F42-851C-4E96-888B-E6A558527D87}"/>
              </a:ext>
            </a:extLst>
          </p:cNvPr>
          <p:cNvSpPr/>
          <p:nvPr/>
        </p:nvSpPr>
        <p:spPr>
          <a:xfrm>
            <a:off x="2907067" y="546585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9214640A-0D83-470A-B2D1-270B92F7FE0D}"/>
              </a:ext>
            </a:extLst>
          </p:cNvPr>
          <p:cNvCxnSpPr>
            <a:stCxn id="9" idx="3"/>
            <a:endCxn id="11" idx="7"/>
          </p:cNvCxnSpPr>
          <p:nvPr/>
        </p:nvCxnSpPr>
        <p:spPr>
          <a:xfrm flipH="1">
            <a:off x="3286571" y="5098395"/>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AC6C3-47A9-4433-A22E-E33F6B303353}"/>
              </a:ext>
            </a:extLst>
          </p:cNvPr>
          <p:cNvCxnSpPr>
            <a:stCxn id="9" idx="5"/>
            <a:endCxn id="10" idx="1"/>
          </p:cNvCxnSpPr>
          <p:nvPr/>
        </p:nvCxnSpPr>
        <p:spPr>
          <a:xfrm>
            <a:off x="4139452" y="5098395"/>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144C470-F31A-42D9-B90B-F1507D381826}"/>
              </a:ext>
            </a:extLst>
          </p:cNvPr>
          <p:cNvCxnSpPr>
            <a:cxnSpLocks/>
            <a:stCxn id="6" idx="3"/>
          </p:cNvCxnSpPr>
          <p:nvPr/>
        </p:nvCxnSpPr>
        <p:spPr>
          <a:xfrm flipH="1">
            <a:off x="4018859" y="4314723"/>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DBA678A-E63E-4175-9B91-AD2B4D657610}"/>
              </a:ext>
            </a:extLst>
          </p:cNvPr>
          <p:cNvSpPr/>
          <p:nvPr/>
        </p:nvSpPr>
        <p:spPr>
          <a:xfrm>
            <a:off x="6174933" y="4803872"/>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DA64E970-6D37-433A-8010-57A7930EB4C9}"/>
              </a:ext>
            </a:extLst>
          </p:cNvPr>
          <p:cNvSpPr/>
          <p:nvPr/>
        </p:nvSpPr>
        <p:spPr>
          <a:xfrm>
            <a:off x="7139538" y="5536510"/>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7162734D-37A0-4584-8390-A95508E9F83F}"/>
              </a:ext>
            </a:extLst>
          </p:cNvPr>
          <p:cNvSpPr/>
          <p:nvPr/>
        </p:nvSpPr>
        <p:spPr>
          <a:xfrm>
            <a:off x="5301103" y="5536511"/>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99A7B4B0-556D-442E-9A86-1B86A2B9122E}"/>
              </a:ext>
            </a:extLst>
          </p:cNvPr>
          <p:cNvCxnSpPr>
            <a:cxnSpLocks/>
            <a:stCxn id="15" idx="3"/>
            <a:endCxn id="17" idx="7"/>
          </p:cNvCxnSpPr>
          <p:nvPr/>
        </p:nvCxnSpPr>
        <p:spPr>
          <a:xfrm flipH="1">
            <a:off x="5854716" y="5169055"/>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4D28072-B85D-46FD-8151-F6DD164B2263}"/>
              </a:ext>
            </a:extLst>
          </p:cNvPr>
          <p:cNvCxnSpPr>
            <a:cxnSpLocks/>
            <a:stCxn id="15" idx="5"/>
            <a:endCxn id="16" idx="1"/>
          </p:cNvCxnSpPr>
          <p:nvPr/>
        </p:nvCxnSpPr>
        <p:spPr>
          <a:xfrm>
            <a:off x="6780499" y="5169055"/>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6A5174A-3C50-4167-BF14-68D6FA25CA3C}"/>
              </a:ext>
            </a:extLst>
          </p:cNvPr>
          <p:cNvCxnSpPr>
            <a:cxnSpLocks/>
            <a:stCxn id="5" idx="5"/>
          </p:cNvCxnSpPr>
          <p:nvPr/>
        </p:nvCxnSpPr>
        <p:spPr>
          <a:xfrm>
            <a:off x="6109820" y="4314723"/>
            <a:ext cx="507055" cy="559809"/>
          </a:xfrm>
          <a:prstGeom prst="line">
            <a:avLst/>
          </a:prstGeom>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3E3B227A-930B-4873-A461-4671310E195F}"/>
              </a:ext>
            </a:extLst>
          </p:cNvPr>
          <p:cNvSpPr/>
          <p:nvPr/>
        </p:nvSpPr>
        <p:spPr>
          <a:xfrm>
            <a:off x="2637972" y="3096319"/>
            <a:ext cx="648599" cy="369332"/>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a:t>
            </a:r>
          </a:p>
        </p:txBody>
      </p:sp>
      <p:cxnSp>
        <p:nvCxnSpPr>
          <p:cNvPr id="22" name="Straight Arrow Connector 21">
            <a:extLst>
              <a:ext uri="{FF2B5EF4-FFF2-40B4-BE49-F238E27FC236}">
                <a16:creationId xmlns:a16="http://schemas.microsoft.com/office/drawing/2014/main" id="{C0B1F476-0934-494D-8A43-F5B0FE512D9D}"/>
              </a:ext>
            </a:extLst>
          </p:cNvPr>
          <p:cNvCxnSpPr>
            <a:cxnSpLocks/>
            <a:endCxn id="9" idx="0"/>
          </p:cNvCxnSpPr>
          <p:nvPr/>
        </p:nvCxnSpPr>
        <p:spPr>
          <a:xfrm>
            <a:off x="3187953" y="3348501"/>
            <a:ext cx="794304" cy="13847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5260F33D-99F4-4B4D-ACAF-10D51EC409C6}"/>
              </a:ext>
            </a:extLst>
          </p:cNvPr>
          <p:cNvSpPr txBox="1"/>
          <p:nvPr/>
        </p:nvSpPr>
        <p:spPr>
          <a:xfrm>
            <a:off x="7788136" y="3354251"/>
            <a:ext cx="3272588" cy="923330"/>
          </a:xfrm>
          <a:prstGeom prst="rect">
            <a:avLst/>
          </a:prstGeom>
          <a:noFill/>
        </p:spPr>
        <p:txBody>
          <a:bodyPr wrap="square" rtlCol="0">
            <a:spAutoFit/>
          </a:bodyPr>
          <a:lstStyle/>
          <a:p>
            <a:r>
              <a:rPr lang="en-ZA" strike="sngStrike" dirty="0"/>
              <a:t>Current node 8 (8 &gt; 1): Go left</a:t>
            </a:r>
          </a:p>
          <a:p>
            <a:r>
              <a:rPr lang="en-ZA" strike="sngStrike" dirty="0"/>
              <a:t>Current node 7 (7 &gt; 1): Go left</a:t>
            </a:r>
          </a:p>
          <a:p>
            <a:r>
              <a:rPr lang="en-ZA" dirty="0"/>
              <a:t>Current node 5 (5 &gt; 1): Go left</a:t>
            </a:r>
          </a:p>
        </p:txBody>
      </p:sp>
    </p:spTree>
    <p:extLst>
      <p:ext uri="{BB962C8B-B14F-4D97-AF65-F5344CB8AC3E}">
        <p14:creationId xmlns:p14="http://schemas.microsoft.com/office/powerpoint/2010/main" val="49713152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0D6B8-3277-458D-862B-23E34343FC37}"/>
              </a:ext>
            </a:extLst>
          </p:cNvPr>
          <p:cNvSpPr>
            <a:spLocks noGrp="1"/>
          </p:cNvSpPr>
          <p:nvPr>
            <p:ph type="title"/>
          </p:nvPr>
        </p:nvSpPr>
        <p:spPr/>
        <p:txBody>
          <a:bodyPr/>
          <a:lstStyle/>
          <a:p>
            <a:r>
              <a:rPr lang="en-ZA" dirty="0"/>
              <a:t>Inserting in a Binary Search Tree</a:t>
            </a:r>
          </a:p>
        </p:txBody>
      </p:sp>
      <p:sp>
        <p:nvSpPr>
          <p:cNvPr id="3" name="Content Placeholder 2">
            <a:extLst>
              <a:ext uri="{FF2B5EF4-FFF2-40B4-BE49-F238E27FC236}">
                <a16:creationId xmlns:a16="http://schemas.microsoft.com/office/drawing/2014/main" id="{5FF15F5D-44BA-44F1-8684-4EF9B38BE3EA}"/>
              </a:ext>
            </a:extLst>
          </p:cNvPr>
          <p:cNvSpPr>
            <a:spLocks noGrp="1"/>
          </p:cNvSpPr>
          <p:nvPr>
            <p:ph idx="1"/>
          </p:nvPr>
        </p:nvSpPr>
        <p:spPr/>
        <p:txBody>
          <a:bodyPr/>
          <a:lstStyle/>
          <a:p>
            <a:r>
              <a:rPr lang="en-ZA" dirty="0"/>
              <a:t>Inserting is slightly similar to searching. Same principles</a:t>
            </a:r>
          </a:p>
          <a:p>
            <a:r>
              <a:rPr lang="en-ZA" dirty="0"/>
              <a:t>Let’s assume that we want to insert </a:t>
            </a:r>
            <a:r>
              <a:rPr lang="en-ZA" b="1" dirty="0"/>
              <a:t>1 </a:t>
            </a:r>
            <a:r>
              <a:rPr lang="en-ZA" dirty="0"/>
              <a:t>(easy)</a:t>
            </a:r>
            <a:endParaRPr lang="en-ZA" b="1" dirty="0"/>
          </a:p>
        </p:txBody>
      </p:sp>
      <p:sp>
        <p:nvSpPr>
          <p:cNvPr id="4" name="Oval 3">
            <a:extLst>
              <a:ext uri="{FF2B5EF4-FFF2-40B4-BE49-F238E27FC236}">
                <a16:creationId xmlns:a16="http://schemas.microsoft.com/office/drawing/2014/main" id="{BE52E339-31A0-4A63-BD13-D0B53171F6C7}"/>
              </a:ext>
            </a:extLst>
          </p:cNvPr>
          <p:cNvSpPr/>
          <p:nvPr/>
        </p:nvSpPr>
        <p:spPr>
          <a:xfrm>
            <a:off x="4884576" y="3244334"/>
            <a:ext cx="648599" cy="369332"/>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9C4DDC47-B916-444F-8786-95EADA7AE3D1}"/>
              </a:ext>
            </a:extLst>
          </p:cNvPr>
          <p:cNvSpPr/>
          <p:nvPr/>
        </p:nvSpPr>
        <p:spPr>
          <a:xfrm>
            <a:off x="5730316" y="394954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E75178FF-5992-437F-9510-C7334CBC4860}"/>
              </a:ext>
            </a:extLst>
          </p:cNvPr>
          <p:cNvSpPr/>
          <p:nvPr/>
        </p:nvSpPr>
        <p:spPr>
          <a:xfrm>
            <a:off x="4326206" y="3949540"/>
            <a:ext cx="444617" cy="427839"/>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1A17FE85-C400-4B3A-A239-63BA044DA602}"/>
              </a:ext>
            </a:extLst>
          </p:cNvPr>
          <p:cNvCxnSpPr>
            <a:cxnSpLocks/>
            <a:stCxn id="4" idx="3"/>
            <a:endCxn id="6" idx="7"/>
          </p:cNvCxnSpPr>
          <p:nvPr/>
        </p:nvCxnSpPr>
        <p:spPr>
          <a:xfrm flipH="1">
            <a:off x="4705710" y="3559579"/>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C2A7016-22B3-4DE5-8C8B-3BE9247050A4}"/>
              </a:ext>
            </a:extLst>
          </p:cNvPr>
          <p:cNvCxnSpPr>
            <a:cxnSpLocks/>
            <a:stCxn id="4" idx="5"/>
            <a:endCxn id="5" idx="1"/>
          </p:cNvCxnSpPr>
          <p:nvPr/>
        </p:nvCxnSpPr>
        <p:spPr>
          <a:xfrm>
            <a:off x="5438190" y="3559579"/>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96F0FB9-217C-45A4-B741-5091B193FA9C}"/>
              </a:ext>
            </a:extLst>
          </p:cNvPr>
          <p:cNvSpPr/>
          <p:nvPr/>
        </p:nvSpPr>
        <p:spPr>
          <a:xfrm>
            <a:off x="3759948" y="4733212"/>
            <a:ext cx="444617" cy="427839"/>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2EB2AB3E-3CC9-4958-AC75-1D30A8CD7F07}"/>
              </a:ext>
            </a:extLst>
          </p:cNvPr>
          <p:cNvSpPr/>
          <p:nvPr/>
        </p:nvSpPr>
        <p:spPr>
          <a:xfrm>
            <a:off x="4606635" y="546585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844C4F42-851C-4E96-888B-E6A558527D87}"/>
              </a:ext>
            </a:extLst>
          </p:cNvPr>
          <p:cNvSpPr/>
          <p:nvPr/>
        </p:nvSpPr>
        <p:spPr>
          <a:xfrm>
            <a:off x="2907067" y="546585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9214640A-0D83-470A-B2D1-270B92F7FE0D}"/>
              </a:ext>
            </a:extLst>
          </p:cNvPr>
          <p:cNvCxnSpPr>
            <a:stCxn id="9" idx="3"/>
            <a:endCxn id="11" idx="7"/>
          </p:cNvCxnSpPr>
          <p:nvPr/>
        </p:nvCxnSpPr>
        <p:spPr>
          <a:xfrm flipH="1">
            <a:off x="3286571" y="5098395"/>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AC6C3-47A9-4433-A22E-E33F6B303353}"/>
              </a:ext>
            </a:extLst>
          </p:cNvPr>
          <p:cNvCxnSpPr>
            <a:stCxn id="9" idx="5"/>
            <a:endCxn id="10" idx="1"/>
          </p:cNvCxnSpPr>
          <p:nvPr/>
        </p:nvCxnSpPr>
        <p:spPr>
          <a:xfrm>
            <a:off x="4139452" y="5098395"/>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144C470-F31A-42D9-B90B-F1507D381826}"/>
              </a:ext>
            </a:extLst>
          </p:cNvPr>
          <p:cNvCxnSpPr>
            <a:cxnSpLocks/>
            <a:stCxn id="6" idx="3"/>
          </p:cNvCxnSpPr>
          <p:nvPr/>
        </p:nvCxnSpPr>
        <p:spPr>
          <a:xfrm flipH="1">
            <a:off x="4018859" y="4314723"/>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DBA678A-E63E-4175-9B91-AD2B4D657610}"/>
              </a:ext>
            </a:extLst>
          </p:cNvPr>
          <p:cNvSpPr/>
          <p:nvPr/>
        </p:nvSpPr>
        <p:spPr>
          <a:xfrm>
            <a:off x="6174933" y="4803872"/>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DA64E970-6D37-433A-8010-57A7930EB4C9}"/>
              </a:ext>
            </a:extLst>
          </p:cNvPr>
          <p:cNvSpPr/>
          <p:nvPr/>
        </p:nvSpPr>
        <p:spPr>
          <a:xfrm>
            <a:off x="7139538" y="5536510"/>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7162734D-37A0-4584-8390-A95508E9F83F}"/>
              </a:ext>
            </a:extLst>
          </p:cNvPr>
          <p:cNvSpPr/>
          <p:nvPr/>
        </p:nvSpPr>
        <p:spPr>
          <a:xfrm>
            <a:off x="5301103" y="5536511"/>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99A7B4B0-556D-442E-9A86-1B86A2B9122E}"/>
              </a:ext>
            </a:extLst>
          </p:cNvPr>
          <p:cNvCxnSpPr>
            <a:cxnSpLocks/>
            <a:stCxn id="15" idx="3"/>
            <a:endCxn id="17" idx="7"/>
          </p:cNvCxnSpPr>
          <p:nvPr/>
        </p:nvCxnSpPr>
        <p:spPr>
          <a:xfrm flipH="1">
            <a:off x="5854716" y="5169055"/>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4D28072-B85D-46FD-8151-F6DD164B2263}"/>
              </a:ext>
            </a:extLst>
          </p:cNvPr>
          <p:cNvCxnSpPr>
            <a:cxnSpLocks/>
            <a:stCxn id="15" idx="5"/>
            <a:endCxn id="16" idx="1"/>
          </p:cNvCxnSpPr>
          <p:nvPr/>
        </p:nvCxnSpPr>
        <p:spPr>
          <a:xfrm>
            <a:off x="6780499" y="5169055"/>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6A5174A-3C50-4167-BF14-68D6FA25CA3C}"/>
              </a:ext>
            </a:extLst>
          </p:cNvPr>
          <p:cNvCxnSpPr>
            <a:cxnSpLocks/>
            <a:stCxn id="5" idx="5"/>
          </p:cNvCxnSpPr>
          <p:nvPr/>
        </p:nvCxnSpPr>
        <p:spPr>
          <a:xfrm>
            <a:off x="6109820" y="4314723"/>
            <a:ext cx="507055" cy="559809"/>
          </a:xfrm>
          <a:prstGeom prst="line">
            <a:avLst/>
          </a:prstGeom>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8A65D9C4-E765-422D-890A-536186C3339C}"/>
              </a:ext>
            </a:extLst>
          </p:cNvPr>
          <p:cNvSpPr/>
          <p:nvPr/>
        </p:nvSpPr>
        <p:spPr>
          <a:xfrm>
            <a:off x="2637972" y="3096319"/>
            <a:ext cx="648599" cy="369332"/>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a:t>
            </a:r>
          </a:p>
        </p:txBody>
      </p:sp>
      <p:cxnSp>
        <p:nvCxnSpPr>
          <p:cNvPr id="22" name="Straight Arrow Connector 21">
            <a:extLst>
              <a:ext uri="{FF2B5EF4-FFF2-40B4-BE49-F238E27FC236}">
                <a16:creationId xmlns:a16="http://schemas.microsoft.com/office/drawing/2014/main" id="{C6D7C070-B07D-48CC-A755-B8C7DB58F631}"/>
              </a:ext>
            </a:extLst>
          </p:cNvPr>
          <p:cNvCxnSpPr>
            <a:cxnSpLocks/>
            <a:endCxn id="11" idx="0"/>
          </p:cNvCxnSpPr>
          <p:nvPr/>
        </p:nvCxnSpPr>
        <p:spPr>
          <a:xfrm flipH="1">
            <a:off x="3129376" y="3348501"/>
            <a:ext cx="58578" cy="21173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44F097CD-B30D-4E44-B224-5F15A50755DB}"/>
              </a:ext>
            </a:extLst>
          </p:cNvPr>
          <p:cNvSpPr txBox="1"/>
          <p:nvPr/>
        </p:nvSpPr>
        <p:spPr>
          <a:xfrm>
            <a:off x="7788136" y="3354251"/>
            <a:ext cx="3272588" cy="1200329"/>
          </a:xfrm>
          <a:prstGeom prst="rect">
            <a:avLst/>
          </a:prstGeom>
          <a:noFill/>
        </p:spPr>
        <p:txBody>
          <a:bodyPr wrap="square" rtlCol="0">
            <a:spAutoFit/>
          </a:bodyPr>
          <a:lstStyle/>
          <a:p>
            <a:r>
              <a:rPr lang="en-ZA" strike="sngStrike" dirty="0"/>
              <a:t>Current node 8 (8 &gt; 1): Go left</a:t>
            </a:r>
          </a:p>
          <a:p>
            <a:r>
              <a:rPr lang="en-ZA" strike="sngStrike" dirty="0"/>
              <a:t>Current node 7 (7 &gt; 1): Go left</a:t>
            </a:r>
          </a:p>
          <a:p>
            <a:r>
              <a:rPr lang="en-ZA" strike="sngStrike" dirty="0"/>
              <a:t>Current node 5 (5 &gt; 1): Go left</a:t>
            </a:r>
          </a:p>
          <a:p>
            <a:r>
              <a:rPr lang="en-ZA" dirty="0"/>
              <a:t>Current node 3 (3 &gt; 1): Go left</a:t>
            </a:r>
          </a:p>
        </p:txBody>
      </p:sp>
    </p:spTree>
    <p:extLst>
      <p:ext uri="{BB962C8B-B14F-4D97-AF65-F5344CB8AC3E}">
        <p14:creationId xmlns:p14="http://schemas.microsoft.com/office/powerpoint/2010/main" val="38782006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0D6B8-3277-458D-862B-23E34343FC37}"/>
              </a:ext>
            </a:extLst>
          </p:cNvPr>
          <p:cNvSpPr>
            <a:spLocks noGrp="1"/>
          </p:cNvSpPr>
          <p:nvPr>
            <p:ph type="title"/>
          </p:nvPr>
        </p:nvSpPr>
        <p:spPr/>
        <p:txBody>
          <a:bodyPr/>
          <a:lstStyle/>
          <a:p>
            <a:r>
              <a:rPr lang="en-ZA" dirty="0"/>
              <a:t>Inserting in a Binary Search Tree</a:t>
            </a:r>
          </a:p>
        </p:txBody>
      </p:sp>
      <p:sp>
        <p:nvSpPr>
          <p:cNvPr id="3" name="Content Placeholder 2">
            <a:extLst>
              <a:ext uri="{FF2B5EF4-FFF2-40B4-BE49-F238E27FC236}">
                <a16:creationId xmlns:a16="http://schemas.microsoft.com/office/drawing/2014/main" id="{5FF15F5D-44BA-44F1-8684-4EF9B38BE3EA}"/>
              </a:ext>
            </a:extLst>
          </p:cNvPr>
          <p:cNvSpPr>
            <a:spLocks noGrp="1"/>
          </p:cNvSpPr>
          <p:nvPr>
            <p:ph idx="1"/>
          </p:nvPr>
        </p:nvSpPr>
        <p:spPr/>
        <p:txBody>
          <a:bodyPr/>
          <a:lstStyle/>
          <a:p>
            <a:r>
              <a:rPr lang="en-ZA" dirty="0"/>
              <a:t>Inserting is slightly similar to searching. Same principles</a:t>
            </a:r>
          </a:p>
          <a:p>
            <a:r>
              <a:rPr lang="en-ZA" dirty="0"/>
              <a:t>Let’s assume that we want to insert </a:t>
            </a:r>
            <a:r>
              <a:rPr lang="en-ZA" b="1" dirty="0"/>
              <a:t>1 </a:t>
            </a:r>
            <a:r>
              <a:rPr lang="en-ZA" dirty="0"/>
              <a:t>(easy)</a:t>
            </a:r>
            <a:endParaRPr lang="en-ZA" b="1" dirty="0"/>
          </a:p>
        </p:txBody>
      </p:sp>
      <p:sp>
        <p:nvSpPr>
          <p:cNvPr id="4" name="Oval 3">
            <a:extLst>
              <a:ext uri="{FF2B5EF4-FFF2-40B4-BE49-F238E27FC236}">
                <a16:creationId xmlns:a16="http://schemas.microsoft.com/office/drawing/2014/main" id="{BE52E339-31A0-4A63-BD13-D0B53171F6C7}"/>
              </a:ext>
            </a:extLst>
          </p:cNvPr>
          <p:cNvSpPr/>
          <p:nvPr/>
        </p:nvSpPr>
        <p:spPr>
          <a:xfrm>
            <a:off x="4884576" y="3244334"/>
            <a:ext cx="648599" cy="369332"/>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9C4DDC47-B916-444F-8786-95EADA7AE3D1}"/>
              </a:ext>
            </a:extLst>
          </p:cNvPr>
          <p:cNvSpPr/>
          <p:nvPr/>
        </p:nvSpPr>
        <p:spPr>
          <a:xfrm>
            <a:off x="5730316" y="394954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E75178FF-5992-437F-9510-C7334CBC4860}"/>
              </a:ext>
            </a:extLst>
          </p:cNvPr>
          <p:cNvSpPr/>
          <p:nvPr/>
        </p:nvSpPr>
        <p:spPr>
          <a:xfrm>
            <a:off x="4326206" y="3949540"/>
            <a:ext cx="444617" cy="427839"/>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1A17FE85-C400-4B3A-A239-63BA044DA602}"/>
              </a:ext>
            </a:extLst>
          </p:cNvPr>
          <p:cNvCxnSpPr>
            <a:cxnSpLocks/>
            <a:stCxn id="4" idx="3"/>
            <a:endCxn id="6" idx="7"/>
          </p:cNvCxnSpPr>
          <p:nvPr/>
        </p:nvCxnSpPr>
        <p:spPr>
          <a:xfrm flipH="1">
            <a:off x="4705710" y="3559579"/>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C2A7016-22B3-4DE5-8C8B-3BE9247050A4}"/>
              </a:ext>
            </a:extLst>
          </p:cNvPr>
          <p:cNvCxnSpPr>
            <a:cxnSpLocks/>
            <a:stCxn id="4" idx="5"/>
            <a:endCxn id="5" idx="1"/>
          </p:cNvCxnSpPr>
          <p:nvPr/>
        </p:nvCxnSpPr>
        <p:spPr>
          <a:xfrm>
            <a:off x="5438190" y="3559579"/>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D96F0FB9-217C-45A4-B741-5091B193FA9C}"/>
              </a:ext>
            </a:extLst>
          </p:cNvPr>
          <p:cNvSpPr/>
          <p:nvPr/>
        </p:nvSpPr>
        <p:spPr>
          <a:xfrm>
            <a:off x="3759948" y="4733212"/>
            <a:ext cx="444617" cy="427839"/>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2EB2AB3E-3CC9-4958-AC75-1D30A8CD7F07}"/>
              </a:ext>
            </a:extLst>
          </p:cNvPr>
          <p:cNvSpPr/>
          <p:nvPr/>
        </p:nvSpPr>
        <p:spPr>
          <a:xfrm>
            <a:off x="4606635" y="546585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844C4F42-851C-4E96-888B-E6A558527D87}"/>
              </a:ext>
            </a:extLst>
          </p:cNvPr>
          <p:cNvSpPr/>
          <p:nvPr/>
        </p:nvSpPr>
        <p:spPr>
          <a:xfrm>
            <a:off x="2907067" y="5465851"/>
            <a:ext cx="444617" cy="427839"/>
          </a:xfrm>
          <a:prstGeom prst="ellipse">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9214640A-0D83-470A-B2D1-270B92F7FE0D}"/>
              </a:ext>
            </a:extLst>
          </p:cNvPr>
          <p:cNvCxnSpPr>
            <a:stCxn id="9" idx="3"/>
            <a:endCxn id="11" idx="7"/>
          </p:cNvCxnSpPr>
          <p:nvPr/>
        </p:nvCxnSpPr>
        <p:spPr>
          <a:xfrm flipH="1">
            <a:off x="3286571" y="5098395"/>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AC6C3-47A9-4433-A22E-E33F6B303353}"/>
              </a:ext>
            </a:extLst>
          </p:cNvPr>
          <p:cNvCxnSpPr>
            <a:stCxn id="9" idx="5"/>
            <a:endCxn id="10" idx="1"/>
          </p:cNvCxnSpPr>
          <p:nvPr/>
        </p:nvCxnSpPr>
        <p:spPr>
          <a:xfrm>
            <a:off x="4139452" y="5098395"/>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144C470-F31A-42D9-B90B-F1507D381826}"/>
              </a:ext>
            </a:extLst>
          </p:cNvPr>
          <p:cNvCxnSpPr>
            <a:cxnSpLocks/>
            <a:stCxn id="6" idx="3"/>
          </p:cNvCxnSpPr>
          <p:nvPr/>
        </p:nvCxnSpPr>
        <p:spPr>
          <a:xfrm flipH="1">
            <a:off x="4018859" y="4314723"/>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DBA678A-E63E-4175-9B91-AD2B4D657610}"/>
              </a:ext>
            </a:extLst>
          </p:cNvPr>
          <p:cNvSpPr/>
          <p:nvPr/>
        </p:nvSpPr>
        <p:spPr>
          <a:xfrm>
            <a:off x="6174933" y="4803872"/>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DA64E970-6D37-433A-8010-57A7930EB4C9}"/>
              </a:ext>
            </a:extLst>
          </p:cNvPr>
          <p:cNvSpPr/>
          <p:nvPr/>
        </p:nvSpPr>
        <p:spPr>
          <a:xfrm>
            <a:off x="7139538" y="5536510"/>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7162734D-37A0-4584-8390-A95508E9F83F}"/>
              </a:ext>
            </a:extLst>
          </p:cNvPr>
          <p:cNvSpPr/>
          <p:nvPr/>
        </p:nvSpPr>
        <p:spPr>
          <a:xfrm>
            <a:off x="5301103" y="5536511"/>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99A7B4B0-556D-442E-9A86-1B86A2B9122E}"/>
              </a:ext>
            </a:extLst>
          </p:cNvPr>
          <p:cNvCxnSpPr>
            <a:cxnSpLocks/>
            <a:stCxn id="15" idx="3"/>
            <a:endCxn id="17" idx="7"/>
          </p:cNvCxnSpPr>
          <p:nvPr/>
        </p:nvCxnSpPr>
        <p:spPr>
          <a:xfrm flipH="1">
            <a:off x="5854716" y="5169055"/>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4D28072-B85D-46FD-8151-F6DD164B2263}"/>
              </a:ext>
            </a:extLst>
          </p:cNvPr>
          <p:cNvCxnSpPr>
            <a:cxnSpLocks/>
            <a:stCxn id="15" idx="5"/>
            <a:endCxn id="16" idx="1"/>
          </p:cNvCxnSpPr>
          <p:nvPr/>
        </p:nvCxnSpPr>
        <p:spPr>
          <a:xfrm>
            <a:off x="6780499" y="5169055"/>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6A5174A-3C50-4167-BF14-68D6FA25CA3C}"/>
              </a:ext>
            </a:extLst>
          </p:cNvPr>
          <p:cNvCxnSpPr>
            <a:cxnSpLocks/>
            <a:stCxn id="5" idx="5"/>
          </p:cNvCxnSpPr>
          <p:nvPr/>
        </p:nvCxnSpPr>
        <p:spPr>
          <a:xfrm>
            <a:off x="6109820" y="4314723"/>
            <a:ext cx="507055" cy="559809"/>
          </a:xfrm>
          <a:prstGeom prst="line">
            <a:avLst/>
          </a:prstGeom>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9D53D4A2-770F-475E-A562-12D3579F0ABA}"/>
              </a:ext>
            </a:extLst>
          </p:cNvPr>
          <p:cNvSpPr/>
          <p:nvPr/>
        </p:nvSpPr>
        <p:spPr>
          <a:xfrm>
            <a:off x="2145603" y="6176963"/>
            <a:ext cx="648599" cy="369332"/>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a:t>
            </a:r>
          </a:p>
        </p:txBody>
      </p:sp>
      <p:sp>
        <p:nvSpPr>
          <p:cNvPr id="23" name="TextBox 22">
            <a:extLst>
              <a:ext uri="{FF2B5EF4-FFF2-40B4-BE49-F238E27FC236}">
                <a16:creationId xmlns:a16="http://schemas.microsoft.com/office/drawing/2014/main" id="{0F19C2A2-D4E1-47EE-8EF3-F362805A45F8}"/>
              </a:ext>
            </a:extLst>
          </p:cNvPr>
          <p:cNvSpPr txBox="1"/>
          <p:nvPr/>
        </p:nvSpPr>
        <p:spPr>
          <a:xfrm>
            <a:off x="7788136" y="3354251"/>
            <a:ext cx="3272588" cy="1477328"/>
          </a:xfrm>
          <a:prstGeom prst="rect">
            <a:avLst/>
          </a:prstGeom>
          <a:noFill/>
        </p:spPr>
        <p:txBody>
          <a:bodyPr wrap="square" rtlCol="0">
            <a:spAutoFit/>
          </a:bodyPr>
          <a:lstStyle/>
          <a:p>
            <a:r>
              <a:rPr lang="en-ZA" strike="sngStrike" dirty="0"/>
              <a:t>Current node 8 (8 &gt; 1): Go left</a:t>
            </a:r>
          </a:p>
          <a:p>
            <a:r>
              <a:rPr lang="en-ZA" strike="sngStrike" dirty="0"/>
              <a:t>Current node 7 (7 &gt; 1): Go left</a:t>
            </a:r>
          </a:p>
          <a:p>
            <a:r>
              <a:rPr lang="en-ZA" strike="sngStrike" dirty="0"/>
              <a:t>Current node 5 (5 &gt; 1): Go left</a:t>
            </a:r>
          </a:p>
          <a:p>
            <a:r>
              <a:rPr lang="en-ZA" strike="sngStrike" dirty="0"/>
              <a:t>Current node 3 (3 &gt; 1): Go left</a:t>
            </a:r>
          </a:p>
          <a:p>
            <a:r>
              <a:rPr lang="en-ZA" dirty="0"/>
              <a:t>Nothing there the insert </a:t>
            </a:r>
          </a:p>
        </p:txBody>
      </p:sp>
      <p:sp>
        <p:nvSpPr>
          <p:cNvPr id="24" name="Oval 23">
            <a:extLst>
              <a:ext uri="{FF2B5EF4-FFF2-40B4-BE49-F238E27FC236}">
                <a16:creationId xmlns:a16="http://schemas.microsoft.com/office/drawing/2014/main" id="{F0758809-50E4-47BD-B576-27465329B883}"/>
              </a:ext>
            </a:extLst>
          </p:cNvPr>
          <p:cNvSpPr/>
          <p:nvPr/>
        </p:nvSpPr>
        <p:spPr>
          <a:xfrm>
            <a:off x="10186749" y="4515308"/>
            <a:ext cx="648599" cy="369332"/>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a:t>
            </a:r>
          </a:p>
        </p:txBody>
      </p:sp>
      <p:cxnSp>
        <p:nvCxnSpPr>
          <p:cNvPr id="27" name="Straight Connector 26">
            <a:extLst>
              <a:ext uri="{FF2B5EF4-FFF2-40B4-BE49-F238E27FC236}">
                <a16:creationId xmlns:a16="http://schemas.microsoft.com/office/drawing/2014/main" id="{52B319EF-577D-478C-A033-5187CEC37BBD}"/>
              </a:ext>
            </a:extLst>
          </p:cNvPr>
          <p:cNvCxnSpPr>
            <a:stCxn id="11" idx="3"/>
            <a:endCxn id="21" idx="7"/>
          </p:cNvCxnSpPr>
          <p:nvPr/>
        </p:nvCxnSpPr>
        <p:spPr>
          <a:xfrm flipH="1">
            <a:off x="2699217" y="5831034"/>
            <a:ext cx="272963" cy="40001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8793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1A94B-BB09-457A-96E7-7A2BF24A69B8}"/>
              </a:ext>
            </a:extLst>
          </p:cNvPr>
          <p:cNvSpPr>
            <a:spLocks noGrp="1"/>
          </p:cNvSpPr>
          <p:nvPr>
            <p:ph type="title"/>
          </p:nvPr>
        </p:nvSpPr>
        <p:spPr>
          <a:xfrm>
            <a:off x="838200" y="2766218"/>
            <a:ext cx="10515600" cy="1325563"/>
          </a:xfrm>
        </p:spPr>
        <p:txBody>
          <a:bodyPr/>
          <a:lstStyle/>
          <a:p>
            <a:pPr algn="ctr"/>
            <a:r>
              <a:rPr lang="en-ZA" dirty="0"/>
              <a:t>Trees</a:t>
            </a:r>
          </a:p>
        </p:txBody>
      </p:sp>
    </p:spTree>
    <p:extLst>
      <p:ext uri="{BB962C8B-B14F-4D97-AF65-F5344CB8AC3E}">
        <p14:creationId xmlns:p14="http://schemas.microsoft.com/office/powerpoint/2010/main" val="342793058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0D6B8-3277-458D-862B-23E34343FC37}"/>
              </a:ext>
            </a:extLst>
          </p:cNvPr>
          <p:cNvSpPr>
            <a:spLocks noGrp="1"/>
          </p:cNvSpPr>
          <p:nvPr>
            <p:ph type="title"/>
          </p:nvPr>
        </p:nvSpPr>
        <p:spPr/>
        <p:txBody>
          <a:bodyPr/>
          <a:lstStyle/>
          <a:p>
            <a:r>
              <a:rPr lang="en-ZA" dirty="0"/>
              <a:t>Inserting in a Binary Search Tree</a:t>
            </a:r>
          </a:p>
        </p:txBody>
      </p:sp>
      <p:sp>
        <p:nvSpPr>
          <p:cNvPr id="3" name="Content Placeholder 2">
            <a:extLst>
              <a:ext uri="{FF2B5EF4-FFF2-40B4-BE49-F238E27FC236}">
                <a16:creationId xmlns:a16="http://schemas.microsoft.com/office/drawing/2014/main" id="{5FF15F5D-44BA-44F1-8684-4EF9B38BE3EA}"/>
              </a:ext>
            </a:extLst>
          </p:cNvPr>
          <p:cNvSpPr>
            <a:spLocks noGrp="1"/>
          </p:cNvSpPr>
          <p:nvPr>
            <p:ph idx="1"/>
          </p:nvPr>
        </p:nvSpPr>
        <p:spPr/>
        <p:txBody>
          <a:bodyPr/>
          <a:lstStyle/>
          <a:p>
            <a:r>
              <a:rPr lang="en-ZA" b="1" dirty="0"/>
              <a:t>From the previous tree insert 4,10,100, as an exercise to do now on a sheet of paper with all the steps …</a:t>
            </a:r>
          </a:p>
        </p:txBody>
      </p:sp>
      <p:sp>
        <p:nvSpPr>
          <p:cNvPr id="21" name="Oval 20">
            <a:extLst>
              <a:ext uri="{FF2B5EF4-FFF2-40B4-BE49-F238E27FC236}">
                <a16:creationId xmlns:a16="http://schemas.microsoft.com/office/drawing/2014/main" id="{1610CDC4-40FD-4323-8175-39FF6944AB82}"/>
              </a:ext>
            </a:extLst>
          </p:cNvPr>
          <p:cNvSpPr/>
          <p:nvPr/>
        </p:nvSpPr>
        <p:spPr>
          <a:xfrm>
            <a:off x="4963707" y="2918939"/>
            <a:ext cx="648599"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22" name="Oval 21">
            <a:extLst>
              <a:ext uri="{FF2B5EF4-FFF2-40B4-BE49-F238E27FC236}">
                <a16:creationId xmlns:a16="http://schemas.microsoft.com/office/drawing/2014/main" id="{808D0806-EAE7-4F0D-808D-F9C0F3026802}"/>
              </a:ext>
            </a:extLst>
          </p:cNvPr>
          <p:cNvSpPr/>
          <p:nvPr/>
        </p:nvSpPr>
        <p:spPr>
          <a:xfrm>
            <a:off x="5809447" y="362414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23" name="Oval 22">
            <a:extLst>
              <a:ext uri="{FF2B5EF4-FFF2-40B4-BE49-F238E27FC236}">
                <a16:creationId xmlns:a16="http://schemas.microsoft.com/office/drawing/2014/main" id="{E469B334-28EE-4E58-A063-E3349BC33BF3}"/>
              </a:ext>
            </a:extLst>
          </p:cNvPr>
          <p:cNvSpPr/>
          <p:nvPr/>
        </p:nvSpPr>
        <p:spPr>
          <a:xfrm>
            <a:off x="4405337" y="362414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24" name="Straight Connector 23">
            <a:extLst>
              <a:ext uri="{FF2B5EF4-FFF2-40B4-BE49-F238E27FC236}">
                <a16:creationId xmlns:a16="http://schemas.microsoft.com/office/drawing/2014/main" id="{FF81D740-4638-4FC4-89FF-5271714E9A9F}"/>
              </a:ext>
            </a:extLst>
          </p:cNvPr>
          <p:cNvCxnSpPr>
            <a:cxnSpLocks/>
            <a:stCxn id="21" idx="3"/>
            <a:endCxn id="23" idx="7"/>
          </p:cNvCxnSpPr>
          <p:nvPr/>
        </p:nvCxnSpPr>
        <p:spPr>
          <a:xfrm flipH="1">
            <a:off x="4784841" y="3234184"/>
            <a:ext cx="273851" cy="452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812D0C0-3112-41F0-A7E5-35C87B63E27A}"/>
              </a:ext>
            </a:extLst>
          </p:cNvPr>
          <p:cNvCxnSpPr>
            <a:cxnSpLocks/>
            <a:stCxn id="21" idx="5"/>
            <a:endCxn id="22" idx="1"/>
          </p:cNvCxnSpPr>
          <p:nvPr/>
        </p:nvCxnSpPr>
        <p:spPr>
          <a:xfrm>
            <a:off x="5517321" y="3234184"/>
            <a:ext cx="357239" cy="452617"/>
          </a:xfrm>
          <a:prstGeom prst="line">
            <a:avLst/>
          </a:prstGeom>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8BA176C7-5D56-4366-9E91-E0C8B13AF995}"/>
              </a:ext>
            </a:extLst>
          </p:cNvPr>
          <p:cNvSpPr/>
          <p:nvPr/>
        </p:nvSpPr>
        <p:spPr>
          <a:xfrm>
            <a:off x="3839079" y="440781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27" name="Oval 26">
            <a:extLst>
              <a:ext uri="{FF2B5EF4-FFF2-40B4-BE49-F238E27FC236}">
                <a16:creationId xmlns:a16="http://schemas.microsoft.com/office/drawing/2014/main" id="{CEB81F9C-6A3B-4C37-81CF-DC0CDAC5FAEB}"/>
              </a:ext>
            </a:extLst>
          </p:cNvPr>
          <p:cNvSpPr/>
          <p:nvPr/>
        </p:nvSpPr>
        <p:spPr>
          <a:xfrm>
            <a:off x="4685766" y="514045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28" name="Oval 27">
            <a:extLst>
              <a:ext uri="{FF2B5EF4-FFF2-40B4-BE49-F238E27FC236}">
                <a16:creationId xmlns:a16="http://schemas.microsoft.com/office/drawing/2014/main" id="{CDEB70A4-3B98-4D62-B49D-E7E1A29EED71}"/>
              </a:ext>
            </a:extLst>
          </p:cNvPr>
          <p:cNvSpPr/>
          <p:nvPr/>
        </p:nvSpPr>
        <p:spPr>
          <a:xfrm>
            <a:off x="2986198" y="5140456"/>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29" name="Straight Connector 28">
            <a:extLst>
              <a:ext uri="{FF2B5EF4-FFF2-40B4-BE49-F238E27FC236}">
                <a16:creationId xmlns:a16="http://schemas.microsoft.com/office/drawing/2014/main" id="{F7FCFA75-B946-4BCF-8F1B-D1DB9FC146C4}"/>
              </a:ext>
            </a:extLst>
          </p:cNvPr>
          <p:cNvCxnSpPr>
            <a:stCxn id="26" idx="3"/>
            <a:endCxn id="28" idx="7"/>
          </p:cNvCxnSpPr>
          <p:nvPr/>
        </p:nvCxnSpPr>
        <p:spPr>
          <a:xfrm flipH="1">
            <a:off x="3365702" y="4773000"/>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2D35BB8-AFC8-4A1F-81FD-72A5A601F0A2}"/>
              </a:ext>
            </a:extLst>
          </p:cNvPr>
          <p:cNvCxnSpPr>
            <a:stCxn id="26" idx="5"/>
            <a:endCxn id="27" idx="1"/>
          </p:cNvCxnSpPr>
          <p:nvPr/>
        </p:nvCxnSpPr>
        <p:spPr>
          <a:xfrm>
            <a:off x="4218583" y="4773000"/>
            <a:ext cx="532296"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75425F0-1DDB-4523-B152-5EF44E7CCCA4}"/>
              </a:ext>
            </a:extLst>
          </p:cNvPr>
          <p:cNvCxnSpPr>
            <a:cxnSpLocks/>
            <a:stCxn id="23" idx="3"/>
          </p:cNvCxnSpPr>
          <p:nvPr/>
        </p:nvCxnSpPr>
        <p:spPr>
          <a:xfrm flipH="1">
            <a:off x="4097990" y="3989328"/>
            <a:ext cx="372460" cy="489149"/>
          </a:xfrm>
          <a:prstGeom prst="line">
            <a:avLst/>
          </a:prstGeom>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ECDBFB39-B6D5-4F7A-9923-E039806BFE31}"/>
              </a:ext>
            </a:extLst>
          </p:cNvPr>
          <p:cNvSpPr/>
          <p:nvPr/>
        </p:nvSpPr>
        <p:spPr>
          <a:xfrm>
            <a:off x="6254064" y="4478477"/>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33" name="Oval 32">
            <a:extLst>
              <a:ext uri="{FF2B5EF4-FFF2-40B4-BE49-F238E27FC236}">
                <a16:creationId xmlns:a16="http://schemas.microsoft.com/office/drawing/2014/main" id="{EA7262D1-C481-4531-B0DC-115AC36B440B}"/>
              </a:ext>
            </a:extLst>
          </p:cNvPr>
          <p:cNvSpPr/>
          <p:nvPr/>
        </p:nvSpPr>
        <p:spPr>
          <a:xfrm>
            <a:off x="7218669" y="5211115"/>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34" name="Oval 33">
            <a:extLst>
              <a:ext uri="{FF2B5EF4-FFF2-40B4-BE49-F238E27FC236}">
                <a16:creationId xmlns:a16="http://schemas.microsoft.com/office/drawing/2014/main" id="{5626FECC-DAFF-445E-928D-CF4F63A6B5C5}"/>
              </a:ext>
            </a:extLst>
          </p:cNvPr>
          <p:cNvSpPr/>
          <p:nvPr/>
        </p:nvSpPr>
        <p:spPr>
          <a:xfrm>
            <a:off x="5380234" y="5211116"/>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35" name="Straight Connector 34">
            <a:extLst>
              <a:ext uri="{FF2B5EF4-FFF2-40B4-BE49-F238E27FC236}">
                <a16:creationId xmlns:a16="http://schemas.microsoft.com/office/drawing/2014/main" id="{F99CAA05-C9F2-445C-909B-58286368E3C6}"/>
              </a:ext>
            </a:extLst>
          </p:cNvPr>
          <p:cNvCxnSpPr>
            <a:cxnSpLocks/>
            <a:stCxn id="32" idx="3"/>
            <a:endCxn id="34" idx="7"/>
          </p:cNvCxnSpPr>
          <p:nvPr/>
        </p:nvCxnSpPr>
        <p:spPr>
          <a:xfrm flipH="1">
            <a:off x="5933847" y="4843660"/>
            <a:ext cx="424116"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895EA51-90A9-46EC-9CE2-2CCC116D717A}"/>
              </a:ext>
            </a:extLst>
          </p:cNvPr>
          <p:cNvCxnSpPr>
            <a:cxnSpLocks/>
            <a:stCxn id="32" idx="5"/>
            <a:endCxn id="33" idx="1"/>
          </p:cNvCxnSpPr>
          <p:nvPr/>
        </p:nvCxnSpPr>
        <p:spPr>
          <a:xfrm>
            <a:off x="6859630" y="4843660"/>
            <a:ext cx="454024"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329D9C2-F459-4B33-85D8-4B174480B1ED}"/>
              </a:ext>
            </a:extLst>
          </p:cNvPr>
          <p:cNvCxnSpPr>
            <a:cxnSpLocks/>
            <a:stCxn id="22" idx="5"/>
          </p:cNvCxnSpPr>
          <p:nvPr/>
        </p:nvCxnSpPr>
        <p:spPr>
          <a:xfrm>
            <a:off x="6188951" y="3989328"/>
            <a:ext cx="507055" cy="55980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89787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45298-8E7A-4EC3-AE9B-7964B8A637BD}"/>
              </a:ext>
            </a:extLst>
          </p:cNvPr>
          <p:cNvSpPr>
            <a:spLocks noGrp="1"/>
          </p:cNvSpPr>
          <p:nvPr>
            <p:ph type="title"/>
          </p:nvPr>
        </p:nvSpPr>
        <p:spPr>
          <a:xfrm>
            <a:off x="838200" y="2766218"/>
            <a:ext cx="10515600" cy="1325563"/>
          </a:xfrm>
        </p:spPr>
        <p:txBody>
          <a:bodyPr/>
          <a:lstStyle/>
          <a:p>
            <a:r>
              <a:rPr lang="en-ZA" dirty="0"/>
              <a:t>Deleting an item from a Binary Search Tree</a:t>
            </a:r>
          </a:p>
        </p:txBody>
      </p:sp>
    </p:spTree>
    <p:extLst>
      <p:ext uri="{BB962C8B-B14F-4D97-AF65-F5344CB8AC3E}">
        <p14:creationId xmlns:p14="http://schemas.microsoft.com/office/powerpoint/2010/main" val="6062094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p:txBody>
          <a:bodyPr/>
          <a:lstStyle/>
          <a:p>
            <a:r>
              <a:rPr lang="en-ZA" dirty="0"/>
              <a:t>Deleting an item from a Binary Search Tree</a:t>
            </a:r>
          </a:p>
        </p:txBody>
      </p:sp>
      <p:sp>
        <p:nvSpPr>
          <p:cNvPr id="3" name="Content Placeholder 2">
            <a:extLst>
              <a:ext uri="{FF2B5EF4-FFF2-40B4-BE49-F238E27FC236}">
                <a16:creationId xmlns:a16="http://schemas.microsoft.com/office/drawing/2014/main" id="{911F9EAC-8CD4-49CF-AF0E-766B43BC9299}"/>
              </a:ext>
            </a:extLst>
          </p:cNvPr>
          <p:cNvSpPr>
            <a:spLocks noGrp="1"/>
          </p:cNvSpPr>
          <p:nvPr>
            <p:ph idx="1"/>
          </p:nvPr>
        </p:nvSpPr>
        <p:spPr/>
        <p:txBody>
          <a:bodyPr/>
          <a:lstStyle/>
          <a:p>
            <a:r>
              <a:rPr lang="en-ZA" dirty="0"/>
              <a:t>This is the trickiest of all. Remember that, the properties stated above about the BST should be preserved. There are 3 cases:</a:t>
            </a:r>
          </a:p>
          <a:p>
            <a:pPr lvl="1">
              <a:lnSpc>
                <a:spcPct val="200000"/>
              </a:lnSpc>
            </a:pPr>
            <a:r>
              <a:rPr lang="en-ZA" dirty="0"/>
              <a:t>Deleting a leaf node (easy)</a:t>
            </a:r>
          </a:p>
          <a:p>
            <a:pPr lvl="1">
              <a:lnSpc>
                <a:spcPct val="200000"/>
              </a:lnSpc>
            </a:pPr>
            <a:r>
              <a:rPr lang="en-ZA" dirty="0"/>
              <a:t>Deleting a node that has 1 child (</a:t>
            </a:r>
            <a:r>
              <a:rPr lang="en-ZA" dirty="0" err="1"/>
              <a:t>kinda</a:t>
            </a:r>
            <a:r>
              <a:rPr lang="en-ZA" dirty="0"/>
              <a:t> hard)</a:t>
            </a:r>
          </a:p>
          <a:p>
            <a:pPr lvl="1">
              <a:lnSpc>
                <a:spcPct val="200000"/>
              </a:lnSpc>
            </a:pPr>
            <a:r>
              <a:rPr lang="en-ZA" dirty="0"/>
              <a:t>Deleting a node that has 2 children (brace yourself)</a:t>
            </a:r>
          </a:p>
        </p:txBody>
      </p:sp>
    </p:spTree>
    <p:extLst>
      <p:ext uri="{BB962C8B-B14F-4D97-AF65-F5344CB8AC3E}">
        <p14:creationId xmlns:p14="http://schemas.microsoft.com/office/powerpoint/2010/main" val="273266125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3" name="Content Placeholder 2">
            <a:extLst>
              <a:ext uri="{FF2B5EF4-FFF2-40B4-BE49-F238E27FC236}">
                <a16:creationId xmlns:a16="http://schemas.microsoft.com/office/drawing/2014/main" id="{911F9EAC-8CD4-49CF-AF0E-766B43BC9299}"/>
              </a:ext>
            </a:extLst>
          </p:cNvPr>
          <p:cNvSpPr>
            <a:spLocks noGrp="1"/>
          </p:cNvSpPr>
          <p:nvPr>
            <p:ph idx="1"/>
          </p:nvPr>
        </p:nvSpPr>
        <p:spPr>
          <a:xfrm>
            <a:off x="838200" y="1825625"/>
            <a:ext cx="10515600" cy="4351338"/>
          </a:xfrm>
        </p:spPr>
        <p:txBody>
          <a:bodyPr/>
          <a:lstStyle/>
          <a:p>
            <a:r>
              <a:rPr lang="en-ZA" dirty="0"/>
              <a:t>Case 1: Deleting a leaf node</a:t>
            </a:r>
          </a:p>
          <a:p>
            <a:pPr lvl="1">
              <a:lnSpc>
                <a:spcPct val="200000"/>
              </a:lnSpc>
            </a:pPr>
            <a:r>
              <a:rPr lang="en-ZA" dirty="0"/>
              <a:t>Let’s assume the previous tree T</a:t>
            </a:r>
          </a:p>
          <a:p>
            <a:pPr lvl="1">
              <a:lnSpc>
                <a:spcPct val="200000"/>
              </a:lnSpc>
            </a:pPr>
            <a:r>
              <a:rPr lang="en-ZA" dirty="0"/>
              <a:t>We want to delete the node</a:t>
            </a:r>
          </a:p>
          <a:p>
            <a:pPr lvl="1">
              <a:lnSpc>
                <a:spcPct val="200000"/>
              </a:lnSpc>
            </a:pPr>
            <a:r>
              <a:rPr lang="en-ZA" dirty="0"/>
              <a:t>We traverse T until the parent of the target</a:t>
            </a:r>
          </a:p>
          <a:p>
            <a:pPr lvl="1">
              <a:lnSpc>
                <a:spcPct val="200000"/>
              </a:lnSpc>
            </a:pPr>
            <a:r>
              <a:rPr lang="en-ZA" dirty="0"/>
              <a:t>Delete</a:t>
            </a:r>
          </a:p>
          <a:p>
            <a:pPr lvl="1">
              <a:lnSpc>
                <a:spcPct val="200000"/>
              </a:lnSpc>
            </a:pPr>
            <a:r>
              <a:rPr lang="en-ZA" dirty="0"/>
              <a:t>Set            ‘s right pointer to point to NULL    </a:t>
            </a:r>
          </a:p>
        </p:txBody>
      </p:sp>
      <p:sp>
        <p:nvSpPr>
          <p:cNvPr id="4" name="Oval 3">
            <a:extLst>
              <a:ext uri="{FF2B5EF4-FFF2-40B4-BE49-F238E27FC236}">
                <a16:creationId xmlns:a16="http://schemas.microsoft.com/office/drawing/2014/main" id="{4A457214-4B69-4FD7-9A1E-F2D055BE3F25}"/>
              </a:ext>
            </a:extLst>
          </p:cNvPr>
          <p:cNvSpPr/>
          <p:nvPr/>
        </p:nvSpPr>
        <p:spPr>
          <a:xfrm>
            <a:off x="10120214" y="1186854"/>
            <a:ext cx="648599"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78670D3A-C465-494D-A993-E59F0D6EB7D8}"/>
              </a:ext>
            </a:extLst>
          </p:cNvPr>
          <p:cNvSpPr/>
          <p:nvPr/>
        </p:nvSpPr>
        <p:spPr>
          <a:xfrm>
            <a:off x="10787173" y="209701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B0971A94-3019-49AE-A21F-61B0E4C56CFB}"/>
              </a:ext>
            </a:extLst>
          </p:cNvPr>
          <p:cNvSpPr/>
          <p:nvPr/>
        </p:nvSpPr>
        <p:spPr>
          <a:xfrm>
            <a:off x="9330582" y="206263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5832311A-21CB-4BA7-B352-3480CE1FA3A0}"/>
              </a:ext>
            </a:extLst>
          </p:cNvPr>
          <p:cNvCxnSpPr>
            <a:cxnSpLocks/>
            <a:stCxn id="4" idx="4"/>
            <a:endCxn id="6" idx="7"/>
          </p:cNvCxnSpPr>
          <p:nvPr/>
        </p:nvCxnSpPr>
        <p:spPr>
          <a:xfrm flipH="1">
            <a:off x="9710086" y="1556186"/>
            <a:ext cx="734428" cy="569109"/>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1413FF6-E146-4487-A93E-5494D41D17F7}"/>
              </a:ext>
            </a:extLst>
          </p:cNvPr>
          <p:cNvCxnSpPr>
            <a:cxnSpLocks/>
            <a:stCxn id="4" idx="4"/>
            <a:endCxn id="5" idx="1"/>
          </p:cNvCxnSpPr>
          <p:nvPr/>
        </p:nvCxnSpPr>
        <p:spPr>
          <a:xfrm>
            <a:off x="10444514" y="1556186"/>
            <a:ext cx="407772" cy="603487"/>
          </a:xfrm>
          <a:prstGeom prst="line">
            <a:avLst/>
          </a:prstGeom>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09327AB8-8E95-4876-855C-9126BB104078}"/>
              </a:ext>
            </a:extLst>
          </p:cNvPr>
          <p:cNvSpPr/>
          <p:nvPr/>
        </p:nvSpPr>
        <p:spPr>
          <a:xfrm>
            <a:off x="9090257" y="297919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10" name="Oval 9">
            <a:extLst>
              <a:ext uri="{FF2B5EF4-FFF2-40B4-BE49-F238E27FC236}">
                <a16:creationId xmlns:a16="http://schemas.microsoft.com/office/drawing/2014/main" id="{E091105E-2706-4628-80FE-E94186336DB2}"/>
              </a:ext>
            </a:extLst>
          </p:cNvPr>
          <p:cNvSpPr/>
          <p:nvPr/>
        </p:nvSpPr>
        <p:spPr>
          <a:xfrm>
            <a:off x="9685531" y="377898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6</a:t>
            </a:r>
          </a:p>
        </p:txBody>
      </p:sp>
      <p:sp>
        <p:nvSpPr>
          <p:cNvPr id="11" name="Oval 10">
            <a:extLst>
              <a:ext uri="{FF2B5EF4-FFF2-40B4-BE49-F238E27FC236}">
                <a16:creationId xmlns:a16="http://schemas.microsoft.com/office/drawing/2014/main" id="{BDE2FC0A-AEA2-4D3C-BA19-8C61E15A5743}"/>
              </a:ext>
            </a:extLst>
          </p:cNvPr>
          <p:cNvSpPr/>
          <p:nvPr/>
        </p:nvSpPr>
        <p:spPr>
          <a:xfrm>
            <a:off x="8645640" y="37953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9" idx="4"/>
            <a:endCxn id="11" idx="7"/>
          </p:cNvCxnSpPr>
          <p:nvPr/>
        </p:nvCxnSpPr>
        <p:spPr>
          <a:xfrm flipH="1">
            <a:off x="9025144" y="3407032"/>
            <a:ext cx="287422" cy="450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CE4B207-7A3E-460C-B4F7-AAA95ED1FCEE}"/>
              </a:ext>
            </a:extLst>
          </p:cNvPr>
          <p:cNvCxnSpPr>
            <a:cxnSpLocks/>
            <a:stCxn id="9" idx="4"/>
            <a:endCxn id="10" idx="1"/>
          </p:cNvCxnSpPr>
          <p:nvPr/>
        </p:nvCxnSpPr>
        <p:spPr>
          <a:xfrm>
            <a:off x="9312566" y="3407032"/>
            <a:ext cx="438078" cy="4346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948A067-4175-4BB4-8143-6B20EAE0AA87}"/>
              </a:ext>
            </a:extLst>
          </p:cNvPr>
          <p:cNvCxnSpPr>
            <a:cxnSpLocks/>
            <a:stCxn id="6" idx="4"/>
            <a:endCxn id="9" idx="0"/>
          </p:cNvCxnSpPr>
          <p:nvPr/>
        </p:nvCxnSpPr>
        <p:spPr>
          <a:xfrm flipH="1">
            <a:off x="9312566" y="2490478"/>
            <a:ext cx="240325" cy="488715"/>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E196FCEA-784A-4C88-9A5B-CFF3A8CBC592}"/>
              </a:ext>
            </a:extLst>
          </p:cNvPr>
          <p:cNvSpPr/>
          <p:nvPr/>
        </p:nvSpPr>
        <p:spPr>
          <a:xfrm>
            <a:off x="10825851" y="2939632"/>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9E9C7666-04B3-40DC-A3A3-BF6B71C178F8}"/>
              </a:ext>
            </a:extLst>
          </p:cNvPr>
          <p:cNvSpPr/>
          <p:nvPr/>
        </p:nvSpPr>
        <p:spPr>
          <a:xfrm>
            <a:off x="11459411" y="3778982"/>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8E01F496-A5F3-492E-B1AE-DEF0C2B5FD38}"/>
              </a:ext>
            </a:extLst>
          </p:cNvPr>
          <p:cNvSpPr/>
          <p:nvPr/>
        </p:nvSpPr>
        <p:spPr>
          <a:xfrm>
            <a:off x="10330744" y="3795310"/>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0968B8B4-48FA-4367-B30B-0FD99E91C7C5}"/>
              </a:ext>
            </a:extLst>
          </p:cNvPr>
          <p:cNvCxnSpPr>
            <a:cxnSpLocks/>
            <a:stCxn id="15" idx="4"/>
            <a:endCxn id="17" idx="7"/>
          </p:cNvCxnSpPr>
          <p:nvPr/>
        </p:nvCxnSpPr>
        <p:spPr>
          <a:xfrm flipH="1">
            <a:off x="10884357" y="3367471"/>
            <a:ext cx="296227" cy="490495"/>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15" idx="4"/>
            <a:endCxn id="16" idx="1"/>
          </p:cNvCxnSpPr>
          <p:nvPr/>
        </p:nvCxnSpPr>
        <p:spPr>
          <a:xfrm>
            <a:off x="11180584" y="3367471"/>
            <a:ext cx="373812" cy="474167"/>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5"/>
            <a:endCxn id="15" idx="0"/>
          </p:cNvCxnSpPr>
          <p:nvPr/>
        </p:nvCxnSpPr>
        <p:spPr>
          <a:xfrm>
            <a:off x="11166677" y="2462200"/>
            <a:ext cx="13907" cy="477432"/>
          </a:xfrm>
          <a:prstGeom prst="line">
            <a:avLst/>
          </a:prstGeom>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0266AE97-0794-4D96-A031-78F2540F7D11}"/>
              </a:ext>
            </a:extLst>
          </p:cNvPr>
          <p:cNvSpPr/>
          <p:nvPr/>
        </p:nvSpPr>
        <p:spPr>
          <a:xfrm>
            <a:off x="5142243" y="3367471"/>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sp>
        <p:nvSpPr>
          <p:cNvPr id="23" name="Oval 22">
            <a:extLst>
              <a:ext uri="{FF2B5EF4-FFF2-40B4-BE49-F238E27FC236}">
                <a16:creationId xmlns:a16="http://schemas.microsoft.com/office/drawing/2014/main" id="{842D88D0-5E25-418E-97A6-F36D359F7BA6}"/>
              </a:ext>
            </a:extLst>
          </p:cNvPr>
          <p:cNvSpPr/>
          <p:nvPr/>
        </p:nvSpPr>
        <p:spPr>
          <a:xfrm>
            <a:off x="7014589" y="4141715"/>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42" name="Oval 41">
            <a:extLst>
              <a:ext uri="{FF2B5EF4-FFF2-40B4-BE49-F238E27FC236}">
                <a16:creationId xmlns:a16="http://schemas.microsoft.com/office/drawing/2014/main" id="{E160FCEB-3F2C-4696-9E90-986C567B451D}"/>
              </a:ext>
            </a:extLst>
          </p:cNvPr>
          <p:cNvSpPr/>
          <p:nvPr/>
        </p:nvSpPr>
        <p:spPr>
          <a:xfrm>
            <a:off x="2520147" y="4936263"/>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sp>
        <p:nvSpPr>
          <p:cNvPr id="43" name="Oval 42">
            <a:extLst>
              <a:ext uri="{FF2B5EF4-FFF2-40B4-BE49-F238E27FC236}">
                <a16:creationId xmlns:a16="http://schemas.microsoft.com/office/drawing/2014/main" id="{D53D74D5-1D95-48BE-B9E2-DC61B581468E}"/>
              </a:ext>
            </a:extLst>
          </p:cNvPr>
          <p:cNvSpPr/>
          <p:nvPr/>
        </p:nvSpPr>
        <p:spPr>
          <a:xfrm>
            <a:off x="2096446" y="5749124"/>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Tree>
    <p:extLst>
      <p:ext uri="{BB962C8B-B14F-4D97-AF65-F5344CB8AC3E}">
        <p14:creationId xmlns:p14="http://schemas.microsoft.com/office/powerpoint/2010/main" val="340952510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3" name="Content Placeholder 2">
            <a:extLst>
              <a:ext uri="{FF2B5EF4-FFF2-40B4-BE49-F238E27FC236}">
                <a16:creationId xmlns:a16="http://schemas.microsoft.com/office/drawing/2014/main" id="{911F9EAC-8CD4-49CF-AF0E-766B43BC9299}"/>
              </a:ext>
            </a:extLst>
          </p:cNvPr>
          <p:cNvSpPr>
            <a:spLocks noGrp="1"/>
          </p:cNvSpPr>
          <p:nvPr>
            <p:ph idx="1"/>
          </p:nvPr>
        </p:nvSpPr>
        <p:spPr>
          <a:xfrm>
            <a:off x="838199" y="1825625"/>
            <a:ext cx="11269809" cy="4351338"/>
          </a:xfrm>
        </p:spPr>
        <p:txBody>
          <a:bodyPr>
            <a:normAutofit/>
          </a:bodyPr>
          <a:lstStyle/>
          <a:p>
            <a:r>
              <a:rPr lang="en-ZA" dirty="0"/>
              <a:t>Case 2: Deleting a node that has 1 child </a:t>
            </a:r>
          </a:p>
          <a:p>
            <a:pPr lvl="1">
              <a:lnSpc>
                <a:spcPct val="200000"/>
              </a:lnSpc>
            </a:pPr>
            <a:r>
              <a:rPr lang="en-ZA" dirty="0"/>
              <a:t>Let’s assume the previous tree T</a:t>
            </a:r>
          </a:p>
          <a:p>
            <a:pPr lvl="1">
              <a:lnSpc>
                <a:spcPct val="200000"/>
              </a:lnSpc>
            </a:pPr>
            <a:r>
              <a:rPr lang="en-ZA" dirty="0"/>
              <a:t>We want to delete the node</a:t>
            </a:r>
          </a:p>
          <a:p>
            <a:pPr lvl="1">
              <a:lnSpc>
                <a:spcPct val="200000"/>
              </a:lnSpc>
            </a:pPr>
            <a:r>
              <a:rPr lang="en-ZA" dirty="0"/>
              <a:t>We traverse T until the parent of the target</a:t>
            </a:r>
          </a:p>
          <a:p>
            <a:pPr lvl="1">
              <a:lnSpc>
                <a:spcPct val="200000"/>
              </a:lnSpc>
            </a:pPr>
            <a:r>
              <a:rPr lang="en-ZA" dirty="0"/>
              <a:t>Set the relevant child pointer of           (left or right) to point to            ‘s child (     )</a:t>
            </a:r>
          </a:p>
          <a:p>
            <a:pPr lvl="1">
              <a:lnSpc>
                <a:spcPct val="200000"/>
              </a:lnSpc>
            </a:pPr>
            <a:r>
              <a:rPr lang="en-ZA" dirty="0"/>
              <a:t>Delete            (Remember to keep a </a:t>
            </a:r>
            <a:r>
              <a:rPr lang="en-ZA" dirty="0" err="1"/>
              <a:t>tmp</a:t>
            </a:r>
            <a:r>
              <a:rPr lang="en-ZA" dirty="0"/>
              <a:t> pointer) </a:t>
            </a:r>
          </a:p>
        </p:txBody>
      </p:sp>
      <p:sp>
        <p:nvSpPr>
          <p:cNvPr id="4" name="Oval 3">
            <a:extLst>
              <a:ext uri="{FF2B5EF4-FFF2-40B4-BE49-F238E27FC236}">
                <a16:creationId xmlns:a16="http://schemas.microsoft.com/office/drawing/2014/main" id="{4A457214-4B69-4FD7-9A1E-F2D055BE3F25}"/>
              </a:ext>
            </a:extLst>
          </p:cNvPr>
          <p:cNvSpPr/>
          <p:nvPr/>
        </p:nvSpPr>
        <p:spPr>
          <a:xfrm>
            <a:off x="10120214" y="1186854"/>
            <a:ext cx="648599"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8</a:t>
            </a:r>
          </a:p>
        </p:txBody>
      </p:sp>
      <p:sp>
        <p:nvSpPr>
          <p:cNvPr id="5" name="Oval 4">
            <a:extLst>
              <a:ext uri="{FF2B5EF4-FFF2-40B4-BE49-F238E27FC236}">
                <a16:creationId xmlns:a16="http://schemas.microsoft.com/office/drawing/2014/main" id="{78670D3A-C465-494D-A993-E59F0D6EB7D8}"/>
              </a:ext>
            </a:extLst>
          </p:cNvPr>
          <p:cNvSpPr/>
          <p:nvPr/>
        </p:nvSpPr>
        <p:spPr>
          <a:xfrm>
            <a:off x="10787173" y="209701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9</a:t>
            </a:r>
          </a:p>
        </p:txBody>
      </p:sp>
      <p:sp>
        <p:nvSpPr>
          <p:cNvPr id="6" name="Oval 5">
            <a:extLst>
              <a:ext uri="{FF2B5EF4-FFF2-40B4-BE49-F238E27FC236}">
                <a16:creationId xmlns:a16="http://schemas.microsoft.com/office/drawing/2014/main" id="{B0971A94-3019-49AE-A21F-61B0E4C56CFB}"/>
              </a:ext>
            </a:extLst>
          </p:cNvPr>
          <p:cNvSpPr/>
          <p:nvPr/>
        </p:nvSpPr>
        <p:spPr>
          <a:xfrm>
            <a:off x="9330582" y="206263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cxnSp>
        <p:nvCxnSpPr>
          <p:cNvPr id="7" name="Straight Connector 6">
            <a:extLst>
              <a:ext uri="{FF2B5EF4-FFF2-40B4-BE49-F238E27FC236}">
                <a16:creationId xmlns:a16="http://schemas.microsoft.com/office/drawing/2014/main" id="{5832311A-21CB-4BA7-B352-3480CE1FA3A0}"/>
              </a:ext>
            </a:extLst>
          </p:cNvPr>
          <p:cNvCxnSpPr>
            <a:cxnSpLocks/>
            <a:stCxn id="4" idx="4"/>
            <a:endCxn id="6" idx="7"/>
          </p:cNvCxnSpPr>
          <p:nvPr/>
        </p:nvCxnSpPr>
        <p:spPr>
          <a:xfrm flipH="1">
            <a:off x="9710086" y="1556186"/>
            <a:ext cx="734428" cy="569109"/>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1413FF6-E146-4487-A93E-5494D41D17F7}"/>
              </a:ext>
            </a:extLst>
          </p:cNvPr>
          <p:cNvCxnSpPr>
            <a:cxnSpLocks/>
            <a:stCxn id="4" idx="4"/>
            <a:endCxn id="5" idx="1"/>
          </p:cNvCxnSpPr>
          <p:nvPr/>
        </p:nvCxnSpPr>
        <p:spPr>
          <a:xfrm>
            <a:off x="10444514" y="1556186"/>
            <a:ext cx="407772" cy="603487"/>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8812694" y="300116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7"/>
          </p:cNvCxnSpPr>
          <p:nvPr/>
        </p:nvCxnSpPr>
        <p:spPr>
          <a:xfrm flipH="1">
            <a:off x="9192198" y="2490478"/>
            <a:ext cx="360693" cy="57333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E196FCEA-784A-4C88-9A5B-CFF3A8CBC592}"/>
              </a:ext>
            </a:extLst>
          </p:cNvPr>
          <p:cNvSpPr/>
          <p:nvPr/>
        </p:nvSpPr>
        <p:spPr>
          <a:xfrm>
            <a:off x="10825851" y="2939632"/>
            <a:ext cx="709465"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13</a:t>
            </a:r>
          </a:p>
        </p:txBody>
      </p:sp>
      <p:sp>
        <p:nvSpPr>
          <p:cNvPr id="16" name="Oval 15">
            <a:extLst>
              <a:ext uri="{FF2B5EF4-FFF2-40B4-BE49-F238E27FC236}">
                <a16:creationId xmlns:a16="http://schemas.microsoft.com/office/drawing/2014/main" id="{9E9C7666-04B3-40DC-A3A3-BF6B71C178F8}"/>
              </a:ext>
            </a:extLst>
          </p:cNvPr>
          <p:cNvSpPr/>
          <p:nvPr/>
        </p:nvSpPr>
        <p:spPr>
          <a:xfrm>
            <a:off x="11459411" y="3778982"/>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14</a:t>
            </a:r>
          </a:p>
        </p:txBody>
      </p:sp>
      <p:sp>
        <p:nvSpPr>
          <p:cNvPr id="17" name="Oval 16">
            <a:extLst>
              <a:ext uri="{FF2B5EF4-FFF2-40B4-BE49-F238E27FC236}">
                <a16:creationId xmlns:a16="http://schemas.microsoft.com/office/drawing/2014/main" id="{8E01F496-A5F3-492E-B1AE-DEF0C2B5FD38}"/>
              </a:ext>
            </a:extLst>
          </p:cNvPr>
          <p:cNvSpPr/>
          <p:nvPr/>
        </p:nvSpPr>
        <p:spPr>
          <a:xfrm>
            <a:off x="10330744" y="3795310"/>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12</a:t>
            </a:r>
          </a:p>
        </p:txBody>
      </p:sp>
      <p:cxnSp>
        <p:nvCxnSpPr>
          <p:cNvPr id="18" name="Straight Connector 17">
            <a:extLst>
              <a:ext uri="{FF2B5EF4-FFF2-40B4-BE49-F238E27FC236}">
                <a16:creationId xmlns:a16="http://schemas.microsoft.com/office/drawing/2014/main" id="{0968B8B4-48FA-4367-B30B-0FD99E91C7C5}"/>
              </a:ext>
            </a:extLst>
          </p:cNvPr>
          <p:cNvCxnSpPr>
            <a:cxnSpLocks/>
            <a:stCxn id="15" idx="4"/>
            <a:endCxn id="17" idx="7"/>
          </p:cNvCxnSpPr>
          <p:nvPr/>
        </p:nvCxnSpPr>
        <p:spPr>
          <a:xfrm flipH="1">
            <a:off x="10884357" y="3367471"/>
            <a:ext cx="296227" cy="490495"/>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15" idx="4"/>
            <a:endCxn id="16" idx="1"/>
          </p:cNvCxnSpPr>
          <p:nvPr/>
        </p:nvCxnSpPr>
        <p:spPr>
          <a:xfrm>
            <a:off x="11180584" y="3367471"/>
            <a:ext cx="373812" cy="474167"/>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5"/>
            <a:endCxn id="15" idx="0"/>
          </p:cNvCxnSpPr>
          <p:nvPr/>
        </p:nvCxnSpPr>
        <p:spPr>
          <a:xfrm>
            <a:off x="11166677" y="2462200"/>
            <a:ext cx="13907" cy="477432"/>
          </a:xfrm>
          <a:prstGeom prst="line">
            <a:avLst/>
          </a:prstGeom>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0266AE97-0794-4D96-A031-78F2540F7D11}"/>
              </a:ext>
            </a:extLst>
          </p:cNvPr>
          <p:cNvSpPr/>
          <p:nvPr/>
        </p:nvSpPr>
        <p:spPr>
          <a:xfrm>
            <a:off x="5194997" y="3367471"/>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23" name="Oval 22">
            <a:extLst>
              <a:ext uri="{FF2B5EF4-FFF2-40B4-BE49-F238E27FC236}">
                <a16:creationId xmlns:a16="http://schemas.microsoft.com/office/drawing/2014/main" id="{842D88D0-5E25-418E-97A6-F36D359F7BA6}"/>
              </a:ext>
            </a:extLst>
          </p:cNvPr>
          <p:cNvSpPr/>
          <p:nvPr/>
        </p:nvSpPr>
        <p:spPr>
          <a:xfrm>
            <a:off x="7052500" y="4201953"/>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sp>
        <p:nvSpPr>
          <p:cNvPr id="42" name="Oval 41">
            <a:extLst>
              <a:ext uri="{FF2B5EF4-FFF2-40B4-BE49-F238E27FC236}">
                <a16:creationId xmlns:a16="http://schemas.microsoft.com/office/drawing/2014/main" id="{E160FCEB-3F2C-4696-9E90-986C567B451D}"/>
              </a:ext>
            </a:extLst>
          </p:cNvPr>
          <p:cNvSpPr/>
          <p:nvPr/>
        </p:nvSpPr>
        <p:spPr>
          <a:xfrm>
            <a:off x="5592267" y="4933462"/>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7</a:t>
            </a:r>
          </a:p>
        </p:txBody>
      </p:sp>
      <p:sp>
        <p:nvSpPr>
          <p:cNvPr id="25" name="Oval 24">
            <a:extLst>
              <a:ext uri="{FF2B5EF4-FFF2-40B4-BE49-F238E27FC236}">
                <a16:creationId xmlns:a16="http://schemas.microsoft.com/office/drawing/2014/main" id="{F9B437D8-978B-4398-9896-F3AD8F3E2237}"/>
              </a:ext>
            </a:extLst>
          </p:cNvPr>
          <p:cNvSpPr/>
          <p:nvPr/>
        </p:nvSpPr>
        <p:spPr>
          <a:xfrm>
            <a:off x="9330582" y="4933462"/>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26" name="Oval 25">
            <a:extLst>
              <a:ext uri="{FF2B5EF4-FFF2-40B4-BE49-F238E27FC236}">
                <a16:creationId xmlns:a16="http://schemas.microsoft.com/office/drawing/2014/main" id="{67D1D6FA-B435-4B79-9859-FB5A26DCF0C0}"/>
              </a:ext>
            </a:extLst>
          </p:cNvPr>
          <p:cNvSpPr/>
          <p:nvPr/>
        </p:nvSpPr>
        <p:spPr>
          <a:xfrm>
            <a:off x="2517460" y="5749124"/>
            <a:ext cx="648598"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5</a:t>
            </a:r>
          </a:p>
        </p:txBody>
      </p:sp>
      <p:sp>
        <p:nvSpPr>
          <p:cNvPr id="29" name="Oval 28">
            <a:extLst>
              <a:ext uri="{FF2B5EF4-FFF2-40B4-BE49-F238E27FC236}">
                <a16:creationId xmlns:a16="http://schemas.microsoft.com/office/drawing/2014/main" id="{F3103CBA-9493-45F3-9B75-3A7E019C519D}"/>
              </a:ext>
            </a:extLst>
          </p:cNvPr>
          <p:cNvSpPr/>
          <p:nvPr/>
        </p:nvSpPr>
        <p:spPr>
          <a:xfrm>
            <a:off x="10994933" y="495564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t>3</a:t>
            </a:r>
          </a:p>
        </p:txBody>
      </p:sp>
    </p:spTree>
    <p:extLst>
      <p:ext uri="{BB962C8B-B14F-4D97-AF65-F5344CB8AC3E}">
        <p14:creationId xmlns:p14="http://schemas.microsoft.com/office/powerpoint/2010/main" val="24190758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3" name="Content Placeholder 2">
            <a:extLst>
              <a:ext uri="{FF2B5EF4-FFF2-40B4-BE49-F238E27FC236}">
                <a16:creationId xmlns:a16="http://schemas.microsoft.com/office/drawing/2014/main" id="{911F9EAC-8CD4-49CF-AF0E-766B43BC9299}"/>
              </a:ext>
            </a:extLst>
          </p:cNvPr>
          <p:cNvSpPr>
            <a:spLocks noGrp="1"/>
          </p:cNvSpPr>
          <p:nvPr>
            <p:ph idx="1"/>
          </p:nvPr>
        </p:nvSpPr>
        <p:spPr>
          <a:xfrm>
            <a:off x="838199" y="1825625"/>
            <a:ext cx="6759591" cy="4351338"/>
          </a:xfrm>
        </p:spPr>
        <p:txBody>
          <a:bodyPr>
            <a:normAutofit fontScale="92500" lnSpcReduction="20000"/>
          </a:bodyPr>
          <a:lstStyle/>
          <a:p>
            <a:pPr>
              <a:lnSpc>
                <a:spcPct val="100000"/>
              </a:lnSpc>
            </a:pPr>
            <a:r>
              <a:rPr lang="en-ZA" dirty="0"/>
              <a:t>Case 3: Deleting a node that has 2 children </a:t>
            </a:r>
          </a:p>
          <a:p>
            <a:pPr lvl="1">
              <a:lnSpc>
                <a:spcPct val="100000"/>
              </a:lnSpc>
            </a:pPr>
            <a:r>
              <a:rPr lang="en-ZA" dirty="0"/>
              <a:t>Let’s assume the previous tree T</a:t>
            </a:r>
          </a:p>
          <a:p>
            <a:pPr lvl="1">
              <a:lnSpc>
                <a:spcPct val="100000"/>
              </a:lnSpc>
            </a:pPr>
            <a:r>
              <a:rPr lang="en-ZA" dirty="0"/>
              <a:t>We want to delete </a:t>
            </a:r>
            <a:r>
              <a:rPr lang="en-ZA" b="1" dirty="0"/>
              <a:t>50 (or node </a:t>
            </a:r>
            <a:r>
              <a:rPr lang="en-ZA" b="1" dirty="0">
                <a:solidFill>
                  <a:srgbClr val="FF0000"/>
                </a:solidFill>
              </a:rPr>
              <a:t>N</a:t>
            </a:r>
            <a:r>
              <a:rPr lang="en-ZA" b="1" dirty="0"/>
              <a:t>)</a:t>
            </a:r>
          </a:p>
          <a:p>
            <a:pPr lvl="1">
              <a:lnSpc>
                <a:spcPct val="100000"/>
              </a:lnSpc>
            </a:pPr>
            <a:r>
              <a:rPr lang="en-ZA" dirty="0"/>
              <a:t>We have bring this case down to case 2, that is where there is not right of left subtree</a:t>
            </a:r>
          </a:p>
          <a:p>
            <a:pPr lvl="1">
              <a:lnSpc>
                <a:spcPct val="100000"/>
              </a:lnSpc>
            </a:pPr>
            <a:r>
              <a:rPr lang="en-ZA" dirty="0"/>
              <a:t>We need to find the immediate </a:t>
            </a:r>
            <a:r>
              <a:rPr lang="en-ZA" dirty="0" err="1"/>
              <a:t>inorder</a:t>
            </a:r>
            <a:r>
              <a:rPr lang="en-ZA" dirty="0"/>
              <a:t> successor of </a:t>
            </a:r>
            <a:r>
              <a:rPr lang="en-ZA" dirty="0">
                <a:solidFill>
                  <a:srgbClr val="FF0000"/>
                </a:solidFill>
              </a:rPr>
              <a:t>N</a:t>
            </a:r>
            <a:r>
              <a:rPr lang="en-ZA" dirty="0"/>
              <a:t>. </a:t>
            </a:r>
          </a:p>
          <a:p>
            <a:pPr lvl="1">
              <a:lnSpc>
                <a:spcPct val="100000"/>
              </a:lnSpc>
            </a:pPr>
            <a:r>
              <a:rPr lang="en-ZA" dirty="0"/>
              <a:t>This is done by taking the right subtree, then go as far left possible (this is a finite set, we will always reach the last left), that would be the immediate successor of N which is in this case </a:t>
            </a:r>
            <a:r>
              <a:rPr lang="en-ZA" b="1" dirty="0"/>
              <a:t>51</a:t>
            </a:r>
          </a:p>
          <a:p>
            <a:pPr lvl="1">
              <a:lnSpc>
                <a:spcPct val="100000"/>
              </a:lnSpc>
            </a:pPr>
            <a:r>
              <a:rPr lang="en-ZA" dirty="0"/>
              <a:t>Swap N with its successor, and delete N as per case 2</a:t>
            </a:r>
          </a:p>
          <a:p>
            <a:pPr lvl="1">
              <a:lnSpc>
                <a:spcPct val="100000"/>
              </a:lnSpc>
            </a:pPr>
            <a:endParaRPr lang="en-ZA" dirty="0"/>
          </a:p>
          <a:p>
            <a:pPr marL="457200" lvl="1" indent="0">
              <a:lnSpc>
                <a:spcPct val="100000"/>
              </a:lnSpc>
              <a:buNone/>
            </a:pPr>
            <a:endParaRPr lang="en-ZA" b="1" dirty="0"/>
          </a:p>
          <a:p>
            <a:pPr lvl="1">
              <a:lnSpc>
                <a:spcPct val="200000"/>
              </a:lnSpc>
            </a:pPr>
            <a:endParaRPr lang="en-ZA" b="1" dirty="0"/>
          </a:p>
          <a:p>
            <a:pPr marL="457200" lvl="1" indent="0">
              <a:lnSpc>
                <a:spcPct val="200000"/>
              </a:lnSpc>
              <a:buNone/>
            </a:pPr>
            <a:endParaRPr lang="en-ZA" dirty="0"/>
          </a:p>
        </p:txBody>
      </p:sp>
      <p:sp>
        <p:nvSpPr>
          <p:cNvPr id="5" name="Oval 4">
            <a:extLst>
              <a:ext uri="{FF2B5EF4-FFF2-40B4-BE49-F238E27FC236}">
                <a16:creationId xmlns:a16="http://schemas.microsoft.com/office/drawing/2014/main" id="{78670D3A-C465-494D-A993-E59F0D6EB7D8}"/>
              </a:ext>
            </a:extLst>
          </p:cNvPr>
          <p:cNvSpPr/>
          <p:nvPr/>
        </p:nvSpPr>
        <p:spPr>
          <a:xfrm>
            <a:off x="10998468" y="188905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8584264" y="191125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8806573" y="1545946"/>
            <a:ext cx="1415632" cy="365311"/>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1413FF6-E146-4487-A93E-5494D41D17F7}"/>
              </a:ext>
            </a:extLst>
          </p:cNvPr>
          <p:cNvCxnSpPr>
            <a:cxnSpLocks/>
            <a:stCxn id="86" idx="4"/>
            <a:endCxn id="5" idx="0"/>
          </p:cNvCxnSpPr>
          <p:nvPr/>
        </p:nvCxnSpPr>
        <p:spPr>
          <a:xfrm>
            <a:off x="10222205" y="1545946"/>
            <a:ext cx="998572" cy="3431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7892952" y="268796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8115261" y="2339096"/>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7768140" y="3115800"/>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9469479" y="3162253"/>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11220777" y="2316896"/>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9247170" y="273441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8806573" y="2339096"/>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10778385" y="2316896"/>
            <a:ext cx="442392" cy="352688"/>
          </a:xfrm>
          <a:prstGeom prst="line">
            <a:avLst/>
          </a:prstGeom>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10556076" y="266958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11443085" y="270662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7545831" y="349718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8248717" y="349718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9623706" y="349718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10141177" y="3497186"/>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sp>
        <p:nvSpPr>
          <p:cNvPr id="79" name="Oval 78">
            <a:extLst>
              <a:ext uri="{FF2B5EF4-FFF2-40B4-BE49-F238E27FC236}">
                <a16:creationId xmlns:a16="http://schemas.microsoft.com/office/drawing/2014/main" id="{A277281F-AF3E-48C5-BC82-90918D6ABAD4}"/>
              </a:ext>
            </a:extLst>
          </p:cNvPr>
          <p:cNvSpPr/>
          <p:nvPr/>
        </p:nvSpPr>
        <p:spPr>
          <a:xfrm>
            <a:off x="10909617" y="350356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0" name="Straight Connector 79">
            <a:extLst>
              <a:ext uri="{FF2B5EF4-FFF2-40B4-BE49-F238E27FC236}">
                <a16:creationId xmlns:a16="http://schemas.microsoft.com/office/drawing/2014/main" id="{D8B73B4E-5A33-4624-85B7-0697F58309D3}"/>
              </a:ext>
            </a:extLst>
          </p:cNvPr>
          <p:cNvCxnSpPr>
            <a:cxnSpLocks/>
            <a:stCxn id="63" idx="4"/>
            <a:endCxn id="78" idx="0"/>
          </p:cNvCxnSpPr>
          <p:nvPr/>
        </p:nvCxnSpPr>
        <p:spPr>
          <a:xfrm flipH="1">
            <a:off x="10363486" y="3097423"/>
            <a:ext cx="414899" cy="3997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10778385" y="3097423"/>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9999896" y="111810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8115261" y="3115800"/>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8901382" y="3509581"/>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9123691" y="3162253"/>
            <a:ext cx="345788" cy="34732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704636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1413FF6-E146-4487-A93E-5494D41D17F7}"/>
              </a:ext>
            </a:extLst>
          </p:cNvPr>
          <p:cNvCxnSpPr>
            <a:cxnSpLocks/>
            <a:stCxn id="86" idx="4"/>
            <a:endCxn id="5" idx="0"/>
          </p:cNvCxnSpPr>
          <p:nvPr/>
        </p:nvCxnSpPr>
        <p:spPr>
          <a:xfrm>
            <a:off x="5465647" y="2118527"/>
            <a:ext cx="998572" cy="3431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0" name="Straight Connector 79">
            <a:extLst>
              <a:ext uri="{FF2B5EF4-FFF2-40B4-BE49-F238E27FC236}">
                <a16:creationId xmlns:a16="http://schemas.microsoft.com/office/drawing/2014/main" id="{D8B73B4E-5A33-4624-85B7-0697F58309D3}"/>
              </a:ext>
            </a:extLst>
          </p:cNvPr>
          <p:cNvCxnSpPr>
            <a:cxnSpLocks/>
            <a:stCxn id="63" idx="4"/>
            <a:endCxn id="78" idx="0"/>
          </p:cNvCxnSpPr>
          <p:nvPr/>
        </p:nvCxnSpPr>
        <p:spPr>
          <a:xfrm flipH="1">
            <a:off x="5606928" y="3670004"/>
            <a:ext cx="414899" cy="3997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4FE5D9C-A471-4CEF-801B-F706315CC9AF}"/>
              </a:ext>
            </a:extLst>
          </p:cNvPr>
          <p:cNvCxnSpPr>
            <a:cxnSpLocks/>
            <a:stCxn id="15" idx="1"/>
            <a:endCxn id="86" idx="6"/>
          </p:cNvCxnSpPr>
          <p:nvPr/>
        </p:nvCxnSpPr>
        <p:spPr>
          <a:xfrm flipH="1">
            <a:off x="5687955" y="1690688"/>
            <a:ext cx="2672274" cy="213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0B1B6A3-6442-4B63-978B-4BE30006FED9}"/>
              </a:ext>
            </a:extLst>
          </p:cNvPr>
          <p:cNvSpPr txBox="1"/>
          <p:nvPr/>
        </p:nvSpPr>
        <p:spPr>
          <a:xfrm>
            <a:off x="8360229" y="1229023"/>
            <a:ext cx="1250302" cy="923330"/>
          </a:xfrm>
          <a:prstGeom prst="rect">
            <a:avLst/>
          </a:prstGeom>
          <a:noFill/>
        </p:spPr>
        <p:txBody>
          <a:bodyPr wrap="square" rtlCol="0">
            <a:spAutoFit/>
          </a:bodyPr>
          <a:lstStyle/>
          <a:p>
            <a:r>
              <a:rPr lang="en-ZA" dirty="0"/>
              <a:t>We want to delete this one</a:t>
            </a:r>
          </a:p>
        </p:txBody>
      </p:sp>
    </p:spTree>
    <p:extLst>
      <p:ext uri="{BB962C8B-B14F-4D97-AF65-F5344CB8AC3E}">
        <p14:creationId xmlns:p14="http://schemas.microsoft.com/office/powerpoint/2010/main" val="20289795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1413FF6-E146-4487-A93E-5494D41D17F7}"/>
              </a:ext>
            </a:extLst>
          </p:cNvPr>
          <p:cNvCxnSpPr>
            <a:cxnSpLocks/>
            <a:stCxn id="86" idx="4"/>
            <a:endCxn id="5" idx="0"/>
          </p:cNvCxnSpPr>
          <p:nvPr/>
        </p:nvCxnSpPr>
        <p:spPr>
          <a:xfrm>
            <a:off x="5465647" y="2118527"/>
            <a:ext cx="998572" cy="34311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0" name="Straight Connector 79">
            <a:extLst>
              <a:ext uri="{FF2B5EF4-FFF2-40B4-BE49-F238E27FC236}">
                <a16:creationId xmlns:a16="http://schemas.microsoft.com/office/drawing/2014/main" id="{D8B73B4E-5A33-4624-85B7-0697F58309D3}"/>
              </a:ext>
            </a:extLst>
          </p:cNvPr>
          <p:cNvCxnSpPr>
            <a:cxnSpLocks/>
            <a:stCxn id="63" idx="4"/>
            <a:endCxn id="78" idx="0"/>
          </p:cNvCxnSpPr>
          <p:nvPr/>
        </p:nvCxnSpPr>
        <p:spPr>
          <a:xfrm flipH="1">
            <a:off x="5606928" y="3670004"/>
            <a:ext cx="414899" cy="3997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7E7F41E-B130-4006-9065-530EE1BC8C54}"/>
              </a:ext>
            </a:extLst>
          </p:cNvPr>
          <p:cNvCxnSpPr>
            <a:cxnSpLocks/>
            <a:stCxn id="29" idx="1"/>
          </p:cNvCxnSpPr>
          <p:nvPr/>
        </p:nvCxnSpPr>
        <p:spPr>
          <a:xfrm flipH="1">
            <a:off x="5952931" y="1690688"/>
            <a:ext cx="2407298" cy="5766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3816A103-1A81-42B1-9E9F-430A6C488C49}"/>
              </a:ext>
            </a:extLst>
          </p:cNvPr>
          <p:cNvSpPr txBox="1"/>
          <p:nvPr/>
        </p:nvSpPr>
        <p:spPr>
          <a:xfrm>
            <a:off x="8360229" y="1229023"/>
            <a:ext cx="1732864" cy="923330"/>
          </a:xfrm>
          <a:prstGeom prst="rect">
            <a:avLst/>
          </a:prstGeom>
          <a:noFill/>
        </p:spPr>
        <p:txBody>
          <a:bodyPr wrap="square" rtlCol="0">
            <a:spAutoFit/>
          </a:bodyPr>
          <a:lstStyle/>
          <a:p>
            <a:r>
              <a:rPr lang="en-ZA" dirty="0"/>
              <a:t>We go to the right subtree of </a:t>
            </a:r>
            <a:r>
              <a:rPr lang="en-ZA" b="1" dirty="0"/>
              <a:t>50</a:t>
            </a:r>
            <a:endParaRPr lang="en-ZA" dirty="0"/>
          </a:p>
        </p:txBody>
      </p:sp>
    </p:spTree>
    <p:extLst>
      <p:ext uri="{BB962C8B-B14F-4D97-AF65-F5344CB8AC3E}">
        <p14:creationId xmlns:p14="http://schemas.microsoft.com/office/powerpoint/2010/main" val="41155254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0" name="Straight Connector 79">
            <a:extLst>
              <a:ext uri="{FF2B5EF4-FFF2-40B4-BE49-F238E27FC236}">
                <a16:creationId xmlns:a16="http://schemas.microsoft.com/office/drawing/2014/main" id="{D8B73B4E-5A33-4624-85B7-0697F58309D3}"/>
              </a:ext>
            </a:extLst>
          </p:cNvPr>
          <p:cNvCxnSpPr>
            <a:cxnSpLocks/>
            <a:stCxn id="63" idx="4"/>
            <a:endCxn id="78" idx="0"/>
          </p:cNvCxnSpPr>
          <p:nvPr/>
        </p:nvCxnSpPr>
        <p:spPr>
          <a:xfrm flipH="1">
            <a:off x="5606928" y="3670004"/>
            <a:ext cx="414899" cy="3997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D8889A-1681-41BA-836A-04B1A8C09B26}"/>
              </a:ext>
            </a:extLst>
          </p:cNvPr>
          <p:cNvCxnSpPr>
            <a:cxnSpLocks/>
            <a:stCxn id="86" idx="4"/>
            <a:endCxn id="5" idx="0"/>
          </p:cNvCxnSpPr>
          <p:nvPr/>
        </p:nvCxnSpPr>
        <p:spPr>
          <a:xfrm>
            <a:off x="5465647" y="2118527"/>
            <a:ext cx="998572" cy="34311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71907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D8889A-1681-41BA-836A-04B1A8C09B26}"/>
              </a:ext>
            </a:extLst>
          </p:cNvPr>
          <p:cNvCxnSpPr>
            <a:cxnSpLocks/>
            <a:stCxn id="86" idx="4"/>
            <a:endCxn id="5" idx="0"/>
          </p:cNvCxnSpPr>
          <p:nvPr/>
        </p:nvCxnSpPr>
        <p:spPr>
          <a:xfrm>
            <a:off x="5465647" y="2118527"/>
            <a:ext cx="998572" cy="34311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94E479F-76BB-4697-80A8-ADFF33280680}"/>
              </a:ext>
            </a:extLst>
          </p:cNvPr>
          <p:cNvCxnSpPr>
            <a:cxnSpLocks/>
            <a:stCxn id="63" idx="4"/>
            <a:endCxn id="78" idx="0"/>
          </p:cNvCxnSpPr>
          <p:nvPr/>
        </p:nvCxnSpPr>
        <p:spPr>
          <a:xfrm flipH="1">
            <a:off x="5606928" y="3670004"/>
            <a:ext cx="414899" cy="399763"/>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1154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tree ?</a:t>
            </a:r>
          </a:p>
        </p:txBody>
      </p:sp>
      <p:pic>
        <p:nvPicPr>
          <p:cNvPr id="5" name="Content Placeholder 4" descr="A picture containing object, antenna&#10;&#10;Description automatically generated">
            <a:extLst>
              <a:ext uri="{FF2B5EF4-FFF2-40B4-BE49-F238E27FC236}">
                <a16:creationId xmlns:a16="http://schemas.microsoft.com/office/drawing/2014/main" id="{ECC3946D-AABE-47BB-A753-92A031D056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71417" y="2177002"/>
            <a:ext cx="5849166" cy="3648584"/>
          </a:xfrm>
        </p:spPr>
      </p:pic>
      <p:sp>
        <p:nvSpPr>
          <p:cNvPr id="7" name="TextBox 6">
            <a:extLst>
              <a:ext uri="{FF2B5EF4-FFF2-40B4-BE49-F238E27FC236}">
                <a16:creationId xmlns:a16="http://schemas.microsoft.com/office/drawing/2014/main" id="{E6D23CB2-98DE-4D53-A8F4-C78B4A06C07B}"/>
              </a:ext>
            </a:extLst>
          </p:cNvPr>
          <p:cNvSpPr txBox="1"/>
          <p:nvPr/>
        </p:nvSpPr>
        <p:spPr>
          <a:xfrm>
            <a:off x="9144000" y="3244334"/>
            <a:ext cx="819455" cy="369332"/>
          </a:xfrm>
          <a:prstGeom prst="rect">
            <a:avLst/>
          </a:prstGeom>
          <a:noFill/>
        </p:spPr>
        <p:txBody>
          <a:bodyPr wrap="none" rtlCol="0">
            <a:spAutoFit/>
          </a:bodyPr>
          <a:lstStyle/>
          <a:p>
            <a:r>
              <a:rPr lang="en-ZA" dirty="0"/>
              <a:t>Apples</a:t>
            </a:r>
          </a:p>
        </p:txBody>
      </p:sp>
      <p:sp>
        <p:nvSpPr>
          <p:cNvPr id="8" name="TextBox 7">
            <a:extLst>
              <a:ext uri="{FF2B5EF4-FFF2-40B4-BE49-F238E27FC236}">
                <a16:creationId xmlns:a16="http://schemas.microsoft.com/office/drawing/2014/main" id="{CA43A0BE-D0F5-4A31-A616-9E3F62505D79}"/>
              </a:ext>
            </a:extLst>
          </p:cNvPr>
          <p:cNvSpPr txBox="1"/>
          <p:nvPr/>
        </p:nvSpPr>
        <p:spPr>
          <a:xfrm>
            <a:off x="8130330" y="5334591"/>
            <a:ext cx="671466" cy="369332"/>
          </a:xfrm>
          <a:prstGeom prst="rect">
            <a:avLst/>
          </a:prstGeom>
          <a:noFill/>
        </p:spPr>
        <p:txBody>
          <a:bodyPr wrap="none" rtlCol="0">
            <a:spAutoFit/>
          </a:bodyPr>
          <a:lstStyle/>
          <a:p>
            <a:r>
              <a:rPr lang="en-ZA" dirty="0"/>
              <a:t>roots</a:t>
            </a:r>
          </a:p>
        </p:txBody>
      </p:sp>
      <p:sp>
        <p:nvSpPr>
          <p:cNvPr id="9" name="Oval 8">
            <a:extLst>
              <a:ext uri="{FF2B5EF4-FFF2-40B4-BE49-F238E27FC236}">
                <a16:creationId xmlns:a16="http://schemas.microsoft.com/office/drawing/2014/main" id="{4482350E-A943-4F8A-AB10-2F8BEC65D6C6}"/>
              </a:ext>
            </a:extLst>
          </p:cNvPr>
          <p:cNvSpPr/>
          <p:nvPr/>
        </p:nvSpPr>
        <p:spPr>
          <a:xfrm>
            <a:off x="5707499" y="3520392"/>
            <a:ext cx="176169" cy="25365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mc:AlternateContent xmlns:mc="http://schemas.openxmlformats.org/markup-compatibility/2006" xmlns:am3d="http://schemas.microsoft.com/office/drawing/2017/model3d">
        <mc:Choice Requires="am3d">
          <p:graphicFrame>
            <p:nvGraphicFramePr>
              <p:cNvPr id="12" name="3D Model 11" descr="Small Oak Tree">
                <a:extLst>
                  <a:ext uri="{FF2B5EF4-FFF2-40B4-BE49-F238E27FC236}">
                    <a16:creationId xmlns:a16="http://schemas.microsoft.com/office/drawing/2014/main" id="{4C2BB4F0-CA0A-4C3D-8EC5-39F46A073B49}"/>
                  </a:ext>
                </a:extLst>
              </p:cNvPr>
              <p:cNvGraphicFramePr>
                <a:graphicFrameLocks noChangeAspect="1"/>
              </p:cNvGraphicFramePr>
              <p:nvPr>
                <p:extLst>
                  <p:ext uri="{D42A27DB-BD31-4B8C-83A1-F6EECF244321}">
                    <p14:modId xmlns:p14="http://schemas.microsoft.com/office/powerpoint/2010/main" val="1091140579"/>
                  </p:ext>
                </p:extLst>
              </p:nvPr>
            </p:nvGraphicFramePr>
            <p:xfrm>
              <a:off x="7185321" y="570504"/>
              <a:ext cx="3072865" cy="4394810"/>
            </p:xfrm>
            <a:graphic>
              <a:graphicData uri="http://schemas.microsoft.com/office/drawing/2017/model3d">
                <am3d:model3d r:embed="rId3">
                  <am3d:spPr>
                    <a:xfrm>
                      <a:off x="0" y="0"/>
                      <a:ext cx="3072865" cy="4394810"/>
                    </a:xfrm>
                    <a:prstGeom prst="rect">
                      <a:avLst/>
                    </a:prstGeom>
                  </am3d:spPr>
                  <am3d:camera>
                    <am3d:pos x="0" y="0" z="66219727"/>
                    <am3d:up dx="0" dy="36000000" dz="0"/>
                    <am3d:lookAt x="0" y="0" z="0"/>
                    <am3d:perspective fov="2700000"/>
                  </am3d:camera>
                  <am3d:trans>
                    <am3d:meterPerModelUnit n="263735" d="1000000"/>
                    <am3d:preTrans dx="-915560" dy="-12174501" dz="-933591"/>
                    <am3d:scale>
                      <am3d:sx n="1000000" d="1000000"/>
                      <am3d:sy n="1000000" d="1000000"/>
                      <am3d:sz n="1000000" d="1000000"/>
                    </am3d:scale>
                    <am3d:rot/>
                    <am3d:postTrans dx="0" dy="0" dz="0"/>
                  </am3d:trans>
                  <am3d:raster rName="Office3DRenderer" rVer="16.0.8326">
                    <am3d:blip r:embed="rId4"/>
                  </am3d:raster>
                  <am3d:objViewport viewportSz="541866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12" name="3D Model 11" descr="Small Oak Tree">
                <a:extLst>
                  <a:ext uri="{FF2B5EF4-FFF2-40B4-BE49-F238E27FC236}">
                    <a16:creationId xmlns:a16="http://schemas.microsoft.com/office/drawing/2014/main" id="{4C2BB4F0-CA0A-4C3D-8EC5-39F46A073B49}"/>
                  </a:ext>
                </a:extLst>
              </p:cNvPr>
              <p:cNvPicPr>
                <a:picLocks noGrp="1" noRot="1" noChangeAspect="1" noMove="1" noResize="1" noEditPoints="1" noAdjustHandles="1" noChangeArrowheads="1" noChangeShapeType="1" noCrop="1"/>
              </p:cNvPicPr>
              <p:nvPr/>
            </p:nvPicPr>
            <p:blipFill>
              <a:blip r:embed="rId5"/>
              <a:stretch>
                <a:fillRect/>
              </a:stretch>
            </p:blipFill>
            <p:spPr>
              <a:xfrm>
                <a:off x="7185321" y="570504"/>
                <a:ext cx="3072865" cy="4394810"/>
              </a:xfrm>
              <a:prstGeom prst="rect">
                <a:avLst/>
              </a:prstGeom>
            </p:spPr>
          </p:pic>
        </mc:Fallback>
      </mc:AlternateContent>
    </p:spTree>
    <p:extLst>
      <p:ext uri="{BB962C8B-B14F-4D97-AF65-F5344CB8AC3E}">
        <p14:creationId xmlns:p14="http://schemas.microsoft.com/office/powerpoint/2010/main" val="212188391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D8889A-1681-41BA-836A-04B1A8C09B26}"/>
              </a:ext>
            </a:extLst>
          </p:cNvPr>
          <p:cNvCxnSpPr>
            <a:cxnSpLocks/>
            <a:stCxn id="86" idx="4"/>
            <a:endCxn id="5" idx="0"/>
          </p:cNvCxnSpPr>
          <p:nvPr/>
        </p:nvCxnSpPr>
        <p:spPr>
          <a:xfrm>
            <a:off x="5465647" y="2118527"/>
            <a:ext cx="998572" cy="34311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94E479F-76BB-4697-80A8-ADFF33280680}"/>
              </a:ext>
            </a:extLst>
          </p:cNvPr>
          <p:cNvCxnSpPr>
            <a:cxnSpLocks/>
            <a:stCxn id="63" idx="4"/>
            <a:endCxn id="78" idx="0"/>
          </p:cNvCxnSpPr>
          <p:nvPr/>
        </p:nvCxnSpPr>
        <p:spPr>
          <a:xfrm flipH="1">
            <a:off x="5606928" y="3670004"/>
            <a:ext cx="414899" cy="399763"/>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1048681F-2E17-42C9-9155-BE9D3FFEB7A8}"/>
              </a:ext>
            </a:extLst>
          </p:cNvPr>
          <p:cNvCxnSpPr>
            <a:endCxn id="78" idx="4"/>
          </p:cNvCxnSpPr>
          <p:nvPr/>
        </p:nvCxnSpPr>
        <p:spPr>
          <a:xfrm flipH="1" flipV="1">
            <a:off x="5606928" y="4497606"/>
            <a:ext cx="857291" cy="7928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6C08477-4182-4DB0-8029-CE291A10C8E4}"/>
              </a:ext>
            </a:extLst>
          </p:cNvPr>
          <p:cNvSpPr txBox="1"/>
          <p:nvPr/>
        </p:nvSpPr>
        <p:spPr>
          <a:xfrm>
            <a:off x="6686527" y="5167312"/>
            <a:ext cx="1990942" cy="1200329"/>
          </a:xfrm>
          <a:prstGeom prst="rect">
            <a:avLst/>
          </a:prstGeom>
          <a:noFill/>
        </p:spPr>
        <p:txBody>
          <a:bodyPr wrap="square" rtlCol="0">
            <a:spAutoFit/>
          </a:bodyPr>
          <a:lstStyle/>
          <a:p>
            <a:r>
              <a:rPr lang="en-ZA" dirty="0"/>
              <a:t>No left subtree, so indeed </a:t>
            </a:r>
            <a:r>
              <a:rPr lang="en-ZA" b="1" dirty="0"/>
              <a:t>51 </a:t>
            </a:r>
            <a:r>
              <a:rPr lang="en-ZA" dirty="0"/>
              <a:t>is the immediate successor of </a:t>
            </a:r>
            <a:r>
              <a:rPr lang="en-ZA" b="1" dirty="0"/>
              <a:t>50</a:t>
            </a:r>
            <a:r>
              <a:rPr lang="en-ZA" dirty="0"/>
              <a:t> </a:t>
            </a:r>
          </a:p>
        </p:txBody>
      </p:sp>
    </p:spTree>
    <p:extLst>
      <p:ext uri="{BB962C8B-B14F-4D97-AF65-F5344CB8AC3E}">
        <p14:creationId xmlns:p14="http://schemas.microsoft.com/office/powerpoint/2010/main" val="133862612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D8889A-1681-41BA-836A-04B1A8C09B26}"/>
              </a:ext>
            </a:extLst>
          </p:cNvPr>
          <p:cNvCxnSpPr>
            <a:cxnSpLocks/>
            <a:stCxn id="86" idx="4"/>
            <a:endCxn id="5" idx="0"/>
          </p:cNvCxnSpPr>
          <p:nvPr/>
        </p:nvCxnSpPr>
        <p:spPr>
          <a:xfrm>
            <a:off x="5465647" y="2118527"/>
            <a:ext cx="998572" cy="34311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94E479F-76BB-4697-80A8-ADFF33280680}"/>
              </a:ext>
            </a:extLst>
          </p:cNvPr>
          <p:cNvCxnSpPr>
            <a:cxnSpLocks/>
            <a:stCxn id="63" idx="4"/>
            <a:endCxn id="78" idx="0"/>
          </p:cNvCxnSpPr>
          <p:nvPr/>
        </p:nvCxnSpPr>
        <p:spPr>
          <a:xfrm flipH="1">
            <a:off x="5606928" y="3670004"/>
            <a:ext cx="414899" cy="399763"/>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1048681F-2E17-42C9-9155-BE9D3FFEB7A8}"/>
              </a:ext>
            </a:extLst>
          </p:cNvPr>
          <p:cNvCxnSpPr>
            <a:endCxn id="78" idx="4"/>
          </p:cNvCxnSpPr>
          <p:nvPr/>
        </p:nvCxnSpPr>
        <p:spPr>
          <a:xfrm flipH="1" flipV="1">
            <a:off x="5606928" y="4497606"/>
            <a:ext cx="857291" cy="7928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6C08477-4182-4DB0-8029-CE291A10C8E4}"/>
              </a:ext>
            </a:extLst>
          </p:cNvPr>
          <p:cNvSpPr txBox="1"/>
          <p:nvPr/>
        </p:nvSpPr>
        <p:spPr>
          <a:xfrm>
            <a:off x="6686527" y="5167312"/>
            <a:ext cx="1990942" cy="1200329"/>
          </a:xfrm>
          <a:prstGeom prst="rect">
            <a:avLst/>
          </a:prstGeom>
          <a:noFill/>
        </p:spPr>
        <p:txBody>
          <a:bodyPr wrap="square" rtlCol="0">
            <a:spAutoFit/>
          </a:bodyPr>
          <a:lstStyle/>
          <a:p>
            <a:r>
              <a:rPr lang="en-ZA" dirty="0"/>
              <a:t>No left subtree, so indeed </a:t>
            </a:r>
            <a:r>
              <a:rPr lang="en-ZA" b="1" dirty="0"/>
              <a:t>51 </a:t>
            </a:r>
            <a:r>
              <a:rPr lang="en-ZA" dirty="0"/>
              <a:t>is the immediate successor of </a:t>
            </a:r>
            <a:r>
              <a:rPr lang="en-ZA" b="1" dirty="0"/>
              <a:t>50</a:t>
            </a:r>
            <a:r>
              <a:rPr lang="en-ZA" dirty="0"/>
              <a:t> </a:t>
            </a:r>
          </a:p>
        </p:txBody>
      </p:sp>
    </p:spTree>
    <p:extLst>
      <p:ext uri="{BB962C8B-B14F-4D97-AF65-F5344CB8AC3E}">
        <p14:creationId xmlns:p14="http://schemas.microsoft.com/office/powerpoint/2010/main" val="388014946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D8889A-1681-41BA-836A-04B1A8C09B26}"/>
              </a:ext>
            </a:extLst>
          </p:cNvPr>
          <p:cNvCxnSpPr>
            <a:cxnSpLocks/>
            <a:stCxn id="86" idx="4"/>
            <a:endCxn id="5" idx="0"/>
          </p:cNvCxnSpPr>
          <p:nvPr/>
        </p:nvCxnSpPr>
        <p:spPr>
          <a:xfrm>
            <a:off x="5465647" y="2118527"/>
            <a:ext cx="998572" cy="34311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94E479F-76BB-4697-80A8-ADFF33280680}"/>
              </a:ext>
            </a:extLst>
          </p:cNvPr>
          <p:cNvCxnSpPr>
            <a:cxnSpLocks/>
            <a:stCxn id="63" idx="4"/>
            <a:endCxn id="78" idx="0"/>
          </p:cNvCxnSpPr>
          <p:nvPr/>
        </p:nvCxnSpPr>
        <p:spPr>
          <a:xfrm flipH="1">
            <a:off x="5606928" y="3670004"/>
            <a:ext cx="414899" cy="399763"/>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1048681F-2E17-42C9-9155-BE9D3FFEB7A8}"/>
              </a:ext>
            </a:extLst>
          </p:cNvPr>
          <p:cNvCxnSpPr>
            <a:endCxn id="78" idx="4"/>
          </p:cNvCxnSpPr>
          <p:nvPr/>
        </p:nvCxnSpPr>
        <p:spPr>
          <a:xfrm flipH="1" flipV="1">
            <a:off x="5606928" y="4497606"/>
            <a:ext cx="857291" cy="7928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6C08477-4182-4DB0-8029-CE291A10C8E4}"/>
              </a:ext>
            </a:extLst>
          </p:cNvPr>
          <p:cNvSpPr txBox="1"/>
          <p:nvPr/>
        </p:nvSpPr>
        <p:spPr>
          <a:xfrm>
            <a:off x="6686527" y="5167312"/>
            <a:ext cx="1990942" cy="1200329"/>
          </a:xfrm>
          <a:prstGeom prst="rect">
            <a:avLst/>
          </a:prstGeom>
          <a:noFill/>
        </p:spPr>
        <p:txBody>
          <a:bodyPr wrap="square" rtlCol="0">
            <a:spAutoFit/>
          </a:bodyPr>
          <a:lstStyle/>
          <a:p>
            <a:r>
              <a:rPr lang="en-ZA" dirty="0"/>
              <a:t>No left subtree, so indeed </a:t>
            </a:r>
            <a:r>
              <a:rPr lang="en-ZA" b="1" dirty="0"/>
              <a:t>51 </a:t>
            </a:r>
            <a:r>
              <a:rPr lang="en-ZA" dirty="0"/>
              <a:t>is the immediate successor of </a:t>
            </a:r>
            <a:r>
              <a:rPr lang="en-ZA" b="1" dirty="0"/>
              <a:t>50</a:t>
            </a:r>
            <a:r>
              <a:rPr lang="en-ZA" dirty="0"/>
              <a:t> </a:t>
            </a:r>
          </a:p>
        </p:txBody>
      </p:sp>
    </p:spTree>
    <p:extLst>
      <p:ext uri="{BB962C8B-B14F-4D97-AF65-F5344CB8AC3E}">
        <p14:creationId xmlns:p14="http://schemas.microsoft.com/office/powerpoint/2010/main" val="136099548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D8889A-1681-41BA-836A-04B1A8C09B26}"/>
              </a:ext>
            </a:extLst>
          </p:cNvPr>
          <p:cNvCxnSpPr>
            <a:cxnSpLocks/>
            <a:stCxn id="86" idx="4"/>
            <a:endCxn id="5" idx="0"/>
          </p:cNvCxnSpPr>
          <p:nvPr/>
        </p:nvCxnSpPr>
        <p:spPr>
          <a:xfrm>
            <a:off x="5465647" y="2118527"/>
            <a:ext cx="998572" cy="34311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94E479F-76BB-4697-80A8-ADFF33280680}"/>
              </a:ext>
            </a:extLst>
          </p:cNvPr>
          <p:cNvCxnSpPr>
            <a:cxnSpLocks/>
            <a:stCxn id="63" idx="4"/>
            <a:endCxn id="78" idx="0"/>
          </p:cNvCxnSpPr>
          <p:nvPr/>
        </p:nvCxnSpPr>
        <p:spPr>
          <a:xfrm flipH="1">
            <a:off x="5606928" y="3670004"/>
            <a:ext cx="414899" cy="399763"/>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1048681F-2E17-42C9-9155-BE9D3FFEB7A8}"/>
              </a:ext>
            </a:extLst>
          </p:cNvPr>
          <p:cNvCxnSpPr>
            <a:endCxn id="78" idx="4"/>
          </p:cNvCxnSpPr>
          <p:nvPr/>
        </p:nvCxnSpPr>
        <p:spPr>
          <a:xfrm flipH="1" flipV="1">
            <a:off x="5606928" y="4497606"/>
            <a:ext cx="857291" cy="7928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6C08477-4182-4DB0-8029-CE291A10C8E4}"/>
              </a:ext>
            </a:extLst>
          </p:cNvPr>
          <p:cNvSpPr txBox="1"/>
          <p:nvPr/>
        </p:nvSpPr>
        <p:spPr>
          <a:xfrm>
            <a:off x="6686527" y="5167312"/>
            <a:ext cx="1990942" cy="1200329"/>
          </a:xfrm>
          <a:prstGeom prst="rect">
            <a:avLst/>
          </a:prstGeom>
          <a:noFill/>
        </p:spPr>
        <p:txBody>
          <a:bodyPr wrap="square" rtlCol="0">
            <a:spAutoFit/>
          </a:bodyPr>
          <a:lstStyle/>
          <a:p>
            <a:r>
              <a:rPr lang="en-ZA" dirty="0"/>
              <a:t>No left subtree, so indeed </a:t>
            </a:r>
            <a:r>
              <a:rPr lang="en-ZA" b="1" dirty="0"/>
              <a:t>51 </a:t>
            </a:r>
            <a:r>
              <a:rPr lang="en-ZA" dirty="0"/>
              <a:t>is the immediate successor of </a:t>
            </a:r>
            <a:r>
              <a:rPr lang="en-ZA" b="1" dirty="0"/>
              <a:t>50</a:t>
            </a:r>
            <a:r>
              <a:rPr lang="en-ZA" dirty="0"/>
              <a:t> </a:t>
            </a:r>
          </a:p>
        </p:txBody>
      </p:sp>
      <p:cxnSp>
        <p:nvCxnSpPr>
          <p:cNvPr id="30" name="Straight Arrow Connector 29">
            <a:extLst>
              <a:ext uri="{FF2B5EF4-FFF2-40B4-BE49-F238E27FC236}">
                <a16:creationId xmlns:a16="http://schemas.microsoft.com/office/drawing/2014/main" id="{2C1D817F-A3BD-4B66-B8D2-34FCD87D55DA}"/>
              </a:ext>
            </a:extLst>
          </p:cNvPr>
          <p:cNvCxnSpPr/>
          <p:nvPr/>
        </p:nvCxnSpPr>
        <p:spPr>
          <a:xfrm>
            <a:off x="5384619" y="2230016"/>
            <a:ext cx="81028" cy="18397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090045B-B479-493C-995E-8634B5BCA4D8}"/>
              </a:ext>
            </a:extLst>
          </p:cNvPr>
          <p:cNvCxnSpPr>
            <a:cxnSpLocks/>
          </p:cNvCxnSpPr>
          <p:nvPr/>
        </p:nvCxnSpPr>
        <p:spPr>
          <a:xfrm flipH="1" flipV="1">
            <a:off x="5465646" y="2214337"/>
            <a:ext cx="81029" cy="18152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A57DB1FB-6A5C-482E-B5CA-C2D7D36AA5FA}"/>
              </a:ext>
            </a:extLst>
          </p:cNvPr>
          <p:cNvSpPr txBox="1"/>
          <p:nvPr/>
        </p:nvSpPr>
        <p:spPr>
          <a:xfrm>
            <a:off x="7203233" y="1763486"/>
            <a:ext cx="2094163" cy="923330"/>
          </a:xfrm>
          <a:prstGeom prst="rect">
            <a:avLst/>
          </a:prstGeom>
          <a:noFill/>
        </p:spPr>
        <p:txBody>
          <a:bodyPr wrap="none" rtlCol="0">
            <a:spAutoFit/>
          </a:bodyPr>
          <a:lstStyle/>
          <a:p>
            <a:r>
              <a:rPr lang="en-ZA" dirty="0"/>
              <a:t>Swap the </a:t>
            </a:r>
            <a:r>
              <a:rPr lang="en-ZA" b="1" dirty="0"/>
              <a:t>51</a:t>
            </a:r>
            <a:r>
              <a:rPr lang="en-ZA" dirty="0"/>
              <a:t> with </a:t>
            </a:r>
            <a:r>
              <a:rPr lang="en-ZA" b="1" dirty="0"/>
              <a:t>50</a:t>
            </a:r>
          </a:p>
          <a:p>
            <a:r>
              <a:rPr lang="en-ZA" dirty="0"/>
              <a:t>Swap the </a:t>
            </a:r>
            <a:r>
              <a:rPr lang="en-ZA" b="1" dirty="0"/>
              <a:t>50</a:t>
            </a:r>
            <a:r>
              <a:rPr lang="en-ZA" dirty="0"/>
              <a:t> with </a:t>
            </a:r>
            <a:r>
              <a:rPr lang="en-ZA" b="1" dirty="0"/>
              <a:t>51</a:t>
            </a:r>
          </a:p>
          <a:p>
            <a:endParaRPr lang="en-ZA" dirty="0"/>
          </a:p>
        </p:txBody>
      </p:sp>
    </p:spTree>
    <p:extLst>
      <p:ext uri="{BB962C8B-B14F-4D97-AF65-F5344CB8AC3E}">
        <p14:creationId xmlns:p14="http://schemas.microsoft.com/office/powerpoint/2010/main" val="100754442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D8889A-1681-41BA-836A-04B1A8C09B26}"/>
              </a:ext>
            </a:extLst>
          </p:cNvPr>
          <p:cNvCxnSpPr>
            <a:cxnSpLocks/>
            <a:stCxn id="86" idx="4"/>
            <a:endCxn id="5" idx="0"/>
          </p:cNvCxnSpPr>
          <p:nvPr/>
        </p:nvCxnSpPr>
        <p:spPr>
          <a:xfrm>
            <a:off x="5465647" y="2118527"/>
            <a:ext cx="998572" cy="34311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94E479F-76BB-4697-80A8-ADFF33280680}"/>
              </a:ext>
            </a:extLst>
          </p:cNvPr>
          <p:cNvCxnSpPr>
            <a:cxnSpLocks/>
            <a:stCxn id="63" idx="4"/>
            <a:endCxn id="78" idx="0"/>
          </p:cNvCxnSpPr>
          <p:nvPr/>
        </p:nvCxnSpPr>
        <p:spPr>
          <a:xfrm flipH="1">
            <a:off x="5606928" y="3670004"/>
            <a:ext cx="414899" cy="399763"/>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685684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8" name="Oval 77">
            <a:extLst>
              <a:ext uri="{FF2B5EF4-FFF2-40B4-BE49-F238E27FC236}">
                <a16:creationId xmlns:a16="http://schemas.microsoft.com/office/drawing/2014/main" id="{0A626136-A028-4124-B38F-0B4156DD5325}"/>
              </a:ext>
            </a:extLst>
          </p:cNvPr>
          <p:cNvSpPr/>
          <p:nvPr/>
        </p:nvSpPr>
        <p:spPr>
          <a:xfrm>
            <a:off x="5384619" y="4069767"/>
            <a:ext cx="444617" cy="42783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50</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D8889A-1681-41BA-836A-04B1A8C09B26}"/>
              </a:ext>
            </a:extLst>
          </p:cNvPr>
          <p:cNvCxnSpPr>
            <a:cxnSpLocks/>
            <a:stCxn id="86" idx="4"/>
            <a:endCxn id="5" idx="0"/>
          </p:cNvCxnSpPr>
          <p:nvPr/>
        </p:nvCxnSpPr>
        <p:spPr>
          <a:xfrm>
            <a:off x="5465647" y="2118527"/>
            <a:ext cx="998572" cy="34311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94E479F-76BB-4697-80A8-ADFF33280680}"/>
              </a:ext>
            </a:extLst>
          </p:cNvPr>
          <p:cNvCxnSpPr>
            <a:cxnSpLocks/>
            <a:stCxn id="63" idx="4"/>
            <a:endCxn id="78" idx="0"/>
          </p:cNvCxnSpPr>
          <p:nvPr/>
        </p:nvCxnSpPr>
        <p:spPr>
          <a:xfrm flipH="1">
            <a:off x="5606928" y="3670004"/>
            <a:ext cx="414899" cy="399763"/>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177DD40-AE98-45D1-B325-D9752BAB3231}"/>
              </a:ext>
            </a:extLst>
          </p:cNvPr>
          <p:cNvSpPr txBox="1"/>
          <p:nvPr/>
        </p:nvSpPr>
        <p:spPr>
          <a:xfrm>
            <a:off x="8416212" y="2118527"/>
            <a:ext cx="2072234" cy="369332"/>
          </a:xfrm>
          <a:prstGeom prst="rect">
            <a:avLst/>
          </a:prstGeom>
          <a:noFill/>
        </p:spPr>
        <p:txBody>
          <a:bodyPr wrap="none" rtlCol="0">
            <a:spAutoFit/>
          </a:bodyPr>
          <a:lstStyle/>
          <a:p>
            <a:r>
              <a:rPr lang="en-ZA" dirty="0"/>
              <a:t>Peacefully delete </a:t>
            </a:r>
            <a:r>
              <a:rPr lang="en-ZA" b="1" dirty="0"/>
              <a:t>50</a:t>
            </a:r>
            <a:endParaRPr lang="en-ZA" dirty="0"/>
          </a:p>
        </p:txBody>
      </p:sp>
    </p:spTree>
    <p:extLst>
      <p:ext uri="{BB962C8B-B14F-4D97-AF65-F5344CB8AC3E}">
        <p14:creationId xmlns:p14="http://schemas.microsoft.com/office/powerpoint/2010/main" val="157707141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81EB9-ECF6-48EF-994B-7C1B9A5A5E35}"/>
              </a:ext>
            </a:extLst>
          </p:cNvPr>
          <p:cNvSpPr>
            <a:spLocks noGrp="1"/>
          </p:cNvSpPr>
          <p:nvPr>
            <p:ph type="title"/>
          </p:nvPr>
        </p:nvSpPr>
        <p:spPr>
          <a:xfrm>
            <a:off x="838200" y="365125"/>
            <a:ext cx="10515600" cy="1325563"/>
          </a:xfrm>
        </p:spPr>
        <p:txBody>
          <a:bodyPr/>
          <a:lstStyle/>
          <a:p>
            <a:r>
              <a:rPr lang="en-ZA" dirty="0"/>
              <a:t>Deleting an item from a Binary Search Tree</a:t>
            </a:r>
          </a:p>
        </p:txBody>
      </p:sp>
      <p:sp>
        <p:nvSpPr>
          <p:cNvPr id="5" name="Oval 4">
            <a:extLst>
              <a:ext uri="{FF2B5EF4-FFF2-40B4-BE49-F238E27FC236}">
                <a16:creationId xmlns:a16="http://schemas.microsoft.com/office/drawing/2014/main" id="{78670D3A-C465-494D-A993-E59F0D6EB7D8}"/>
              </a:ext>
            </a:extLst>
          </p:cNvPr>
          <p:cNvSpPr/>
          <p:nvPr/>
        </p:nvSpPr>
        <p:spPr>
          <a:xfrm>
            <a:off x="6241910" y="24616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90</a:t>
            </a:r>
          </a:p>
        </p:txBody>
      </p:sp>
      <p:sp>
        <p:nvSpPr>
          <p:cNvPr id="6" name="Oval 5">
            <a:extLst>
              <a:ext uri="{FF2B5EF4-FFF2-40B4-BE49-F238E27FC236}">
                <a16:creationId xmlns:a16="http://schemas.microsoft.com/office/drawing/2014/main" id="{B0971A94-3019-49AE-A21F-61B0E4C56CFB}"/>
              </a:ext>
            </a:extLst>
          </p:cNvPr>
          <p:cNvSpPr/>
          <p:nvPr/>
        </p:nvSpPr>
        <p:spPr>
          <a:xfrm>
            <a:off x="3827706" y="248383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30</a:t>
            </a:r>
          </a:p>
        </p:txBody>
      </p:sp>
      <p:cxnSp>
        <p:nvCxnSpPr>
          <p:cNvPr id="7" name="Straight Connector 6">
            <a:extLst>
              <a:ext uri="{FF2B5EF4-FFF2-40B4-BE49-F238E27FC236}">
                <a16:creationId xmlns:a16="http://schemas.microsoft.com/office/drawing/2014/main" id="{5832311A-21CB-4BA7-B352-3480CE1FA3A0}"/>
              </a:ext>
            </a:extLst>
          </p:cNvPr>
          <p:cNvCxnSpPr>
            <a:cxnSpLocks/>
            <a:stCxn id="86" idx="4"/>
            <a:endCxn id="6" idx="0"/>
          </p:cNvCxnSpPr>
          <p:nvPr/>
        </p:nvCxnSpPr>
        <p:spPr>
          <a:xfrm flipH="1">
            <a:off x="4050015" y="2118527"/>
            <a:ext cx="1415632" cy="365311"/>
          </a:xfrm>
          <a:prstGeom prst="line">
            <a:avLst/>
          </a:prstGeom>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BDE2FC0A-AEA2-4D3C-BA19-8C61E15A5743}"/>
              </a:ext>
            </a:extLst>
          </p:cNvPr>
          <p:cNvSpPr/>
          <p:nvPr/>
        </p:nvSpPr>
        <p:spPr>
          <a:xfrm>
            <a:off x="3136394" y="326054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25</a:t>
            </a:r>
          </a:p>
        </p:txBody>
      </p:sp>
      <p:cxnSp>
        <p:nvCxnSpPr>
          <p:cNvPr id="12" name="Straight Connector 11">
            <a:extLst>
              <a:ext uri="{FF2B5EF4-FFF2-40B4-BE49-F238E27FC236}">
                <a16:creationId xmlns:a16="http://schemas.microsoft.com/office/drawing/2014/main" id="{BCC783EC-1F78-4AAD-AFCB-81E0C92421CE}"/>
              </a:ext>
            </a:extLst>
          </p:cNvPr>
          <p:cNvCxnSpPr>
            <a:cxnSpLocks/>
            <a:stCxn id="6" idx="4"/>
            <a:endCxn id="11" idx="0"/>
          </p:cNvCxnSpPr>
          <p:nvPr/>
        </p:nvCxnSpPr>
        <p:spPr>
          <a:xfrm flipH="1">
            <a:off x="3358703" y="2911677"/>
            <a:ext cx="691312" cy="3488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968B8B4-48FA-4367-B30B-0FD99E91C7C5}"/>
              </a:ext>
            </a:extLst>
          </p:cNvPr>
          <p:cNvCxnSpPr>
            <a:cxnSpLocks/>
            <a:stCxn id="11" idx="4"/>
            <a:endCxn id="70" idx="0"/>
          </p:cNvCxnSpPr>
          <p:nvPr/>
        </p:nvCxnSpPr>
        <p:spPr>
          <a:xfrm flipH="1">
            <a:off x="3011582" y="3688381"/>
            <a:ext cx="347121" cy="381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F53686B-75E3-4BA3-813B-967C57093616}"/>
              </a:ext>
            </a:extLst>
          </p:cNvPr>
          <p:cNvCxnSpPr>
            <a:cxnSpLocks/>
            <a:stCxn id="35" idx="4"/>
            <a:endCxn id="75" idx="0"/>
          </p:cNvCxnSpPr>
          <p:nvPr/>
        </p:nvCxnSpPr>
        <p:spPr>
          <a:xfrm>
            <a:off x="4712921" y="3734834"/>
            <a:ext cx="376536" cy="3349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A712738-0C6C-4932-A0B4-261BE4D191E1}"/>
              </a:ext>
            </a:extLst>
          </p:cNvPr>
          <p:cNvCxnSpPr>
            <a:cxnSpLocks/>
            <a:stCxn id="5" idx="4"/>
            <a:endCxn id="65" idx="0"/>
          </p:cNvCxnSpPr>
          <p:nvPr/>
        </p:nvCxnSpPr>
        <p:spPr>
          <a:xfrm>
            <a:off x="6464219" y="2889477"/>
            <a:ext cx="444617" cy="389733"/>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929EDB0D-6A75-47D0-98B9-80ACDE834053}"/>
              </a:ext>
            </a:extLst>
          </p:cNvPr>
          <p:cNvSpPr/>
          <p:nvPr/>
        </p:nvSpPr>
        <p:spPr>
          <a:xfrm>
            <a:off x="4490612" y="330699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41</a:t>
            </a:r>
          </a:p>
        </p:txBody>
      </p:sp>
      <p:cxnSp>
        <p:nvCxnSpPr>
          <p:cNvPr id="36" name="Straight Connector 35">
            <a:extLst>
              <a:ext uri="{FF2B5EF4-FFF2-40B4-BE49-F238E27FC236}">
                <a16:creationId xmlns:a16="http://schemas.microsoft.com/office/drawing/2014/main" id="{D41B4BD3-531E-4371-9B12-02B68DD1A9A4}"/>
              </a:ext>
            </a:extLst>
          </p:cNvPr>
          <p:cNvCxnSpPr>
            <a:cxnSpLocks/>
            <a:stCxn id="6" idx="4"/>
            <a:endCxn id="35" idx="0"/>
          </p:cNvCxnSpPr>
          <p:nvPr/>
        </p:nvCxnSpPr>
        <p:spPr>
          <a:xfrm>
            <a:off x="4050015" y="2911677"/>
            <a:ext cx="662906" cy="395318"/>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F758A04-A9A9-4FDA-A0A2-9B8E58D7DC72}"/>
              </a:ext>
            </a:extLst>
          </p:cNvPr>
          <p:cNvCxnSpPr>
            <a:cxnSpLocks/>
            <a:stCxn id="5" idx="4"/>
            <a:endCxn id="63" idx="0"/>
          </p:cNvCxnSpPr>
          <p:nvPr/>
        </p:nvCxnSpPr>
        <p:spPr>
          <a:xfrm flipH="1">
            <a:off x="6021827" y="2889477"/>
            <a:ext cx="442392" cy="35268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id="{881EA1CF-B69C-481F-B4E1-0A0FD4FB82EE}"/>
              </a:ext>
            </a:extLst>
          </p:cNvPr>
          <p:cNvSpPr/>
          <p:nvPr/>
        </p:nvSpPr>
        <p:spPr>
          <a:xfrm>
            <a:off x="5799518" y="324216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55</a:t>
            </a:r>
          </a:p>
        </p:txBody>
      </p:sp>
      <p:sp>
        <p:nvSpPr>
          <p:cNvPr id="65" name="Oval 64">
            <a:extLst>
              <a:ext uri="{FF2B5EF4-FFF2-40B4-BE49-F238E27FC236}">
                <a16:creationId xmlns:a16="http://schemas.microsoft.com/office/drawing/2014/main" id="{B762FD0C-35F1-466F-B8BB-E7D23A607538}"/>
              </a:ext>
            </a:extLst>
          </p:cNvPr>
          <p:cNvSpPr/>
          <p:nvPr/>
        </p:nvSpPr>
        <p:spPr>
          <a:xfrm>
            <a:off x="6686527" y="327921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95</a:t>
            </a:r>
          </a:p>
        </p:txBody>
      </p:sp>
      <p:sp>
        <p:nvSpPr>
          <p:cNvPr id="70" name="Oval 69">
            <a:extLst>
              <a:ext uri="{FF2B5EF4-FFF2-40B4-BE49-F238E27FC236}">
                <a16:creationId xmlns:a16="http://schemas.microsoft.com/office/drawing/2014/main" id="{09F01511-6345-4E07-9527-4B274B9CC920}"/>
              </a:ext>
            </a:extLst>
          </p:cNvPr>
          <p:cNvSpPr/>
          <p:nvPr/>
        </p:nvSpPr>
        <p:spPr>
          <a:xfrm>
            <a:off x="2789273"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12</a:t>
            </a:r>
          </a:p>
        </p:txBody>
      </p:sp>
      <p:sp>
        <p:nvSpPr>
          <p:cNvPr id="74" name="Oval 73">
            <a:extLst>
              <a:ext uri="{FF2B5EF4-FFF2-40B4-BE49-F238E27FC236}">
                <a16:creationId xmlns:a16="http://schemas.microsoft.com/office/drawing/2014/main" id="{53A9B5AE-161C-42B6-82CC-B4789C4B43B7}"/>
              </a:ext>
            </a:extLst>
          </p:cNvPr>
          <p:cNvSpPr/>
          <p:nvPr/>
        </p:nvSpPr>
        <p:spPr>
          <a:xfrm>
            <a:off x="3492159"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28</a:t>
            </a:r>
          </a:p>
        </p:txBody>
      </p:sp>
      <p:sp>
        <p:nvSpPr>
          <p:cNvPr id="75" name="Oval 74">
            <a:extLst>
              <a:ext uri="{FF2B5EF4-FFF2-40B4-BE49-F238E27FC236}">
                <a16:creationId xmlns:a16="http://schemas.microsoft.com/office/drawing/2014/main" id="{B3E39C1B-7B7D-4476-8A20-C1F1D91019EC}"/>
              </a:ext>
            </a:extLst>
          </p:cNvPr>
          <p:cNvSpPr/>
          <p:nvPr/>
        </p:nvSpPr>
        <p:spPr>
          <a:xfrm>
            <a:off x="4867148" y="406976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47</a:t>
            </a:r>
          </a:p>
        </p:txBody>
      </p:sp>
      <p:sp>
        <p:nvSpPr>
          <p:cNvPr id="79" name="Oval 78">
            <a:extLst>
              <a:ext uri="{FF2B5EF4-FFF2-40B4-BE49-F238E27FC236}">
                <a16:creationId xmlns:a16="http://schemas.microsoft.com/office/drawing/2014/main" id="{A277281F-AF3E-48C5-BC82-90918D6ABAD4}"/>
              </a:ext>
            </a:extLst>
          </p:cNvPr>
          <p:cNvSpPr/>
          <p:nvPr/>
        </p:nvSpPr>
        <p:spPr>
          <a:xfrm>
            <a:off x="6153059" y="407614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7</a:t>
            </a:r>
          </a:p>
        </p:txBody>
      </p:sp>
      <p:cxnSp>
        <p:nvCxnSpPr>
          <p:cNvPr id="83" name="Straight Connector 82">
            <a:extLst>
              <a:ext uri="{FF2B5EF4-FFF2-40B4-BE49-F238E27FC236}">
                <a16:creationId xmlns:a16="http://schemas.microsoft.com/office/drawing/2014/main" id="{9FB72EA4-3D1D-43B9-AB04-A8B77F100661}"/>
              </a:ext>
            </a:extLst>
          </p:cNvPr>
          <p:cNvCxnSpPr>
            <a:cxnSpLocks/>
            <a:stCxn id="63" idx="4"/>
            <a:endCxn id="79" idx="0"/>
          </p:cNvCxnSpPr>
          <p:nvPr/>
        </p:nvCxnSpPr>
        <p:spPr>
          <a:xfrm>
            <a:off x="6021827" y="3670004"/>
            <a:ext cx="353541" cy="406144"/>
          </a:xfrm>
          <a:prstGeom prst="line">
            <a:avLst/>
          </a:prstGeom>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1DB0EDBE-1F61-4644-8DED-DFDD37D23613}"/>
              </a:ext>
            </a:extLst>
          </p:cNvPr>
          <p:cNvSpPr/>
          <p:nvPr/>
        </p:nvSpPr>
        <p:spPr>
          <a:xfrm>
            <a:off x="5243338" y="1690688"/>
            <a:ext cx="444617" cy="427839"/>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51</a:t>
            </a:r>
          </a:p>
        </p:txBody>
      </p:sp>
      <p:cxnSp>
        <p:nvCxnSpPr>
          <p:cNvPr id="93" name="Straight Connector 92">
            <a:extLst>
              <a:ext uri="{FF2B5EF4-FFF2-40B4-BE49-F238E27FC236}">
                <a16:creationId xmlns:a16="http://schemas.microsoft.com/office/drawing/2014/main" id="{8D9EFFCA-9351-4211-9278-B9307CED92EF}"/>
              </a:ext>
            </a:extLst>
          </p:cNvPr>
          <p:cNvCxnSpPr>
            <a:cxnSpLocks/>
            <a:stCxn id="11" idx="4"/>
            <a:endCxn id="74" idx="0"/>
          </p:cNvCxnSpPr>
          <p:nvPr/>
        </p:nvCxnSpPr>
        <p:spPr>
          <a:xfrm>
            <a:off x="3358703" y="3688381"/>
            <a:ext cx="355765" cy="381387"/>
          </a:xfrm>
          <a:prstGeom prst="line">
            <a:avLst/>
          </a:prstGeom>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id="{EC2F40DD-ABA6-4CD2-B274-F2D3C7B2CB9E}"/>
              </a:ext>
            </a:extLst>
          </p:cNvPr>
          <p:cNvSpPr/>
          <p:nvPr/>
        </p:nvSpPr>
        <p:spPr>
          <a:xfrm>
            <a:off x="4144824" y="4082162"/>
            <a:ext cx="444617" cy="403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000" dirty="0"/>
              <a:t>39</a:t>
            </a:r>
          </a:p>
        </p:txBody>
      </p:sp>
      <p:cxnSp>
        <p:nvCxnSpPr>
          <p:cNvPr id="101" name="Straight Connector 100">
            <a:extLst>
              <a:ext uri="{FF2B5EF4-FFF2-40B4-BE49-F238E27FC236}">
                <a16:creationId xmlns:a16="http://schemas.microsoft.com/office/drawing/2014/main" id="{706ACCF6-6FC3-4CEC-AE6E-B2DB44767BF3}"/>
              </a:ext>
            </a:extLst>
          </p:cNvPr>
          <p:cNvCxnSpPr>
            <a:cxnSpLocks/>
            <a:stCxn id="35" idx="4"/>
            <a:endCxn id="100" idx="0"/>
          </p:cNvCxnSpPr>
          <p:nvPr/>
        </p:nvCxnSpPr>
        <p:spPr>
          <a:xfrm flipH="1">
            <a:off x="4367133" y="3734834"/>
            <a:ext cx="345788" cy="347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1D8889A-1681-41BA-836A-04B1A8C09B26}"/>
              </a:ext>
            </a:extLst>
          </p:cNvPr>
          <p:cNvCxnSpPr>
            <a:cxnSpLocks/>
            <a:stCxn id="86" idx="4"/>
            <a:endCxn id="5" idx="0"/>
          </p:cNvCxnSpPr>
          <p:nvPr/>
        </p:nvCxnSpPr>
        <p:spPr>
          <a:xfrm>
            <a:off x="5465647" y="2118527"/>
            <a:ext cx="998572" cy="34311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828444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3D7FA-D71B-4D36-ABF0-217417B47B76}"/>
              </a:ext>
            </a:extLst>
          </p:cNvPr>
          <p:cNvSpPr>
            <a:spLocks noGrp="1"/>
          </p:cNvSpPr>
          <p:nvPr>
            <p:ph type="title"/>
          </p:nvPr>
        </p:nvSpPr>
        <p:spPr/>
        <p:txBody>
          <a:bodyPr/>
          <a:lstStyle/>
          <a:p>
            <a:r>
              <a:rPr lang="en-ZA" dirty="0"/>
              <a:t>End</a:t>
            </a:r>
          </a:p>
        </p:txBody>
      </p:sp>
      <p:sp>
        <p:nvSpPr>
          <p:cNvPr id="3" name="Content Placeholder 2">
            <a:extLst>
              <a:ext uri="{FF2B5EF4-FFF2-40B4-BE49-F238E27FC236}">
                <a16:creationId xmlns:a16="http://schemas.microsoft.com/office/drawing/2014/main" id="{D26AEA01-8860-4494-B2E1-B3DF0F1BA4E9}"/>
              </a:ext>
            </a:extLst>
          </p:cNvPr>
          <p:cNvSpPr>
            <a:spLocks noGrp="1"/>
          </p:cNvSpPr>
          <p:nvPr>
            <p:ph idx="1"/>
          </p:nvPr>
        </p:nvSpPr>
        <p:spPr/>
        <p:txBody>
          <a:bodyPr/>
          <a:lstStyle/>
          <a:p>
            <a:endParaRPr lang="en-ZA"/>
          </a:p>
        </p:txBody>
      </p:sp>
    </p:spTree>
    <p:extLst>
      <p:ext uri="{BB962C8B-B14F-4D97-AF65-F5344CB8AC3E}">
        <p14:creationId xmlns:p14="http://schemas.microsoft.com/office/powerpoint/2010/main" val="2263380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tree ?</a:t>
            </a:r>
          </a:p>
        </p:txBody>
      </p:sp>
      <p:sp>
        <p:nvSpPr>
          <p:cNvPr id="4" name="Content Placeholder 3">
            <a:extLst>
              <a:ext uri="{FF2B5EF4-FFF2-40B4-BE49-F238E27FC236}">
                <a16:creationId xmlns:a16="http://schemas.microsoft.com/office/drawing/2014/main" id="{5EB57622-CD8C-46E5-9C8B-C098319B12CE}"/>
              </a:ext>
            </a:extLst>
          </p:cNvPr>
          <p:cNvSpPr>
            <a:spLocks noGrp="1"/>
          </p:cNvSpPr>
          <p:nvPr>
            <p:ph idx="1"/>
          </p:nvPr>
        </p:nvSpPr>
        <p:spPr/>
        <p:txBody>
          <a:bodyPr/>
          <a:lstStyle/>
          <a:p>
            <a:r>
              <a:rPr lang="en-ZA" dirty="0"/>
              <a:t>From the previous lecture on graphs:</a:t>
            </a:r>
          </a:p>
          <a:p>
            <a:endParaRPr lang="en-ZA" dirty="0"/>
          </a:p>
          <a:p>
            <a:pPr lvl="1"/>
            <a:r>
              <a:rPr lang="en-ZA" dirty="0"/>
              <a:t>Tree = Set of Vertices + Set of edges + Root  (without “s”)</a:t>
            </a:r>
          </a:p>
          <a:p>
            <a:pPr lvl="1"/>
            <a:endParaRPr lang="en-ZA" dirty="0"/>
          </a:p>
          <a:p>
            <a:pPr lvl="1"/>
            <a:r>
              <a:rPr lang="en-ZA" dirty="0"/>
              <a:t>Does not contain cycles (acyclic)</a:t>
            </a:r>
          </a:p>
          <a:p>
            <a:endParaRPr lang="en-ZA" dirty="0"/>
          </a:p>
          <a:p>
            <a:pPr marL="0" indent="0">
              <a:buNone/>
            </a:pPr>
            <a:endParaRPr lang="en-ZA" dirty="0"/>
          </a:p>
          <a:p>
            <a:pPr marL="0" indent="0">
              <a:buNone/>
            </a:pPr>
            <a:r>
              <a:rPr lang="en-ZA" dirty="0"/>
              <a:t> </a:t>
            </a:r>
          </a:p>
        </p:txBody>
      </p:sp>
      <p:sp>
        <p:nvSpPr>
          <p:cNvPr id="6" name="Oval 5">
            <a:extLst>
              <a:ext uri="{FF2B5EF4-FFF2-40B4-BE49-F238E27FC236}">
                <a16:creationId xmlns:a16="http://schemas.microsoft.com/office/drawing/2014/main" id="{DE1BAE21-F040-4EFE-976A-5D0F208FDBB4}"/>
              </a:ext>
            </a:extLst>
          </p:cNvPr>
          <p:cNvSpPr/>
          <p:nvPr/>
        </p:nvSpPr>
        <p:spPr>
          <a:xfrm>
            <a:off x="2676087" y="439583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 name="Oval 6">
            <a:extLst>
              <a:ext uri="{FF2B5EF4-FFF2-40B4-BE49-F238E27FC236}">
                <a16:creationId xmlns:a16="http://schemas.microsoft.com/office/drawing/2014/main" id="{A3722FD2-E2AC-4211-B6B3-21D2F4CCCCD8}"/>
              </a:ext>
            </a:extLst>
          </p:cNvPr>
          <p:cNvSpPr/>
          <p:nvPr/>
        </p:nvSpPr>
        <p:spPr>
          <a:xfrm>
            <a:off x="3457661" y="512846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Oval 7">
            <a:extLst>
              <a:ext uri="{FF2B5EF4-FFF2-40B4-BE49-F238E27FC236}">
                <a16:creationId xmlns:a16="http://schemas.microsoft.com/office/drawing/2014/main" id="{0BACE121-3629-45CA-8E8D-BFFF97096640}"/>
              </a:ext>
            </a:extLst>
          </p:cNvPr>
          <p:cNvSpPr/>
          <p:nvPr/>
        </p:nvSpPr>
        <p:spPr>
          <a:xfrm>
            <a:off x="1823206" y="512847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0" name="Straight Connector 9">
            <a:extLst>
              <a:ext uri="{FF2B5EF4-FFF2-40B4-BE49-F238E27FC236}">
                <a16:creationId xmlns:a16="http://schemas.microsoft.com/office/drawing/2014/main" id="{EE2D1512-8DAF-4396-B0B5-536CEC4E8958}"/>
              </a:ext>
            </a:extLst>
          </p:cNvPr>
          <p:cNvCxnSpPr>
            <a:stCxn id="6" idx="3"/>
            <a:endCxn id="8" idx="7"/>
          </p:cNvCxnSpPr>
          <p:nvPr/>
        </p:nvCxnSpPr>
        <p:spPr>
          <a:xfrm flipH="1">
            <a:off x="2202710" y="4761014"/>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FFBBF4D-BA8D-4428-9326-90982BDF4D89}"/>
              </a:ext>
            </a:extLst>
          </p:cNvPr>
          <p:cNvCxnSpPr>
            <a:stCxn id="6" idx="5"/>
            <a:endCxn id="7" idx="1"/>
          </p:cNvCxnSpPr>
          <p:nvPr/>
        </p:nvCxnSpPr>
        <p:spPr>
          <a:xfrm>
            <a:off x="3055591" y="4761014"/>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177E045-0E3F-4AC3-BA55-F937D1E6D04D}"/>
              </a:ext>
            </a:extLst>
          </p:cNvPr>
          <p:cNvSpPr txBox="1"/>
          <p:nvPr/>
        </p:nvSpPr>
        <p:spPr>
          <a:xfrm>
            <a:off x="2603122" y="5620624"/>
            <a:ext cx="590546" cy="369332"/>
          </a:xfrm>
          <a:prstGeom prst="rect">
            <a:avLst/>
          </a:prstGeom>
          <a:noFill/>
        </p:spPr>
        <p:txBody>
          <a:bodyPr wrap="none" rtlCol="0">
            <a:spAutoFit/>
          </a:bodyPr>
          <a:lstStyle/>
          <a:p>
            <a:r>
              <a:rPr lang="en-ZA" dirty="0"/>
              <a:t>Tree</a:t>
            </a:r>
          </a:p>
        </p:txBody>
      </p:sp>
      <p:sp>
        <p:nvSpPr>
          <p:cNvPr id="14" name="Oval 13">
            <a:extLst>
              <a:ext uri="{FF2B5EF4-FFF2-40B4-BE49-F238E27FC236}">
                <a16:creationId xmlns:a16="http://schemas.microsoft.com/office/drawing/2014/main" id="{FEBE240B-7B69-4503-AE97-637B6257C76E}"/>
              </a:ext>
            </a:extLst>
          </p:cNvPr>
          <p:cNvSpPr/>
          <p:nvPr/>
        </p:nvSpPr>
        <p:spPr>
          <a:xfrm>
            <a:off x="6627651" y="4333175"/>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 name="Oval 14">
            <a:extLst>
              <a:ext uri="{FF2B5EF4-FFF2-40B4-BE49-F238E27FC236}">
                <a16:creationId xmlns:a16="http://schemas.microsoft.com/office/drawing/2014/main" id="{3E833DEE-C3AF-47D1-9C23-5F760FD4DD6D}"/>
              </a:ext>
            </a:extLst>
          </p:cNvPr>
          <p:cNvSpPr/>
          <p:nvPr/>
        </p:nvSpPr>
        <p:spPr>
          <a:xfrm>
            <a:off x="7409225" y="506581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6" name="Oval 15">
            <a:extLst>
              <a:ext uri="{FF2B5EF4-FFF2-40B4-BE49-F238E27FC236}">
                <a16:creationId xmlns:a16="http://schemas.microsoft.com/office/drawing/2014/main" id="{423DA105-B5E8-407E-953C-5473B23FA298}"/>
              </a:ext>
            </a:extLst>
          </p:cNvPr>
          <p:cNvSpPr/>
          <p:nvPr/>
        </p:nvSpPr>
        <p:spPr>
          <a:xfrm>
            <a:off x="5774770" y="506581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TextBox 16">
            <a:extLst>
              <a:ext uri="{FF2B5EF4-FFF2-40B4-BE49-F238E27FC236}">
                <a16:creationId xmlns:a16="http://schemas.microsoft.com/office/drawing/2014/main" id="{FBD85BAE-6C44-4C7F-AF62-93CDA36FCA55}"/>
              </a:ext>
            </a:extLst>
          </p:cNvPr>
          <p:cNvSpPr txBox="1"/>
          <p:nvPr/>
        </p:nvSpPr>
        <p:spPr>
          <a:xfrm>
            <a:off x="6299006" y="5653330"/>
            <a:ext cx="1101905" cy="369332"/>
          </a:xfrm>
          <a:prstGeom prst="rect">
            <a:avLst/>
          </a:prstGeom>
          <a:noFill/>
        </p:spPr>
        <p:txBody>
          <a:bodyPr wrap="none" rtlCol="0">
            <a:spAutoFit/>
          </a:bodyPr>
          <a:lstStyle/>
          <a:p>
            <a:r>
              <a:rPr lang="en-ZA" dirty="0"/>
              <a:t>Not </a:t>
            </a:r>
            <a:r>
              <a:rPr lang="en-ZA" dirty="0" err="1"/>
              <a:t>aTree</a:t>
            </a:r>
            <a:endParaRPr lang="en-ZA" dirty="0"/>
          </a:p>
        </p:txBody>
      </p:sp>
      <p:cxnSp>
        <p:nvCxnSpPr>
          <p:cNvPr id="18" name="Straight Connector 17">
            <a:extLst>
              <a:ext uri="{FF2B5EF4-FFF2-40B4-BE49-F238E27FC236}">
                <a16:creationId xmlns:a16="http://schemas.microsoft.com/office/drawing/2014/main" id="{6F6790FF-E231-4C04-BC55-CECB08986F48}"/>
              </a:ext>
            </a:extLst>
          </p:cNvPr>
          <p:cNvCxnSpPr/>
          <p:nvPr/>
        </p:nvCxnSpPr>
        <p:spPr>
          <a:xfrm flipH="1">
            <a:off x="6154274" y="4715820"/>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61C13E2-2595-4EA6-B626-A8C9BB6848D6}"/>
              </a:ext>
            </a:extLst>
          </p:cNvPr>
          <p:cNvCxnSpPr/>
          <p:nvPr/>
        </p:nvCxnSpPr>
        <p:spPr>
          <a:xfrm>
            <a:off x="7007155" y="4715820"/>
            <a:ext cx="467183"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65DF84D-03CA-40FF-81CB-5985A87E2C48}"/>
              </a:ext>
            </a:extLst>
          </p:cNvPr>
          <p:cNvCxnSpPr>
            <a:stCxn id="16" idx="6"/>
            <a:endCxn id="15" idx="2"/>
          </p:cNvCxnSpPr>
          <p:nvPr/>
        </p:nvCxnSpPr>
        <p:spPr>
          <a:xfrm flipV="1">
            <a:off x="6219387" y="5279733"/>
            <a:ext cx="1189838" cy="1"/>
          </a:xfrm>
          <a:prstGeom prst="line">
            <a:avLst/>
          </a:prstGeom>
        </p:spPr>
        <p:style>
          <a:lnRef idx="1">
            <a:schemeClr val="accent1"/>
          </a:lnRef>
          <a:fillRef idx="0">
            <a:schemeClr val="accent1"/>
          </a:fillRef>
          <a:effectRef idx="0">
            <a:schemeClr val="accent1"/>
          </a:effectRef>
          <a:fontRef idx="minor">
            <a:schemeClr val="tx1"/>
          </a:fontRef>
        </p:style>
      </p:cxnSp>
      <p:pic>
        <p:nvPicPr>
          <p:cNvPr id="22" name="Picture 21" descr="A tree in front of a body of water&#10;&#10;Description automatically generated">
            <a:extLst>
              <a:ext uri="{FF2B5EF4-FFF2-40B4-BE49-F238E27FC236}">
                <a16:creationId xmlns:a16="http://schemas.microsoft.com/office/drawing/2014/main" id="{8D368D38-172D-4973-AA00-88AE42CAB06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62488" y="203558"/>
            <a:ext cx="3608894" cy="2405929"/>
          </a:xfrm>
          <a:prstGeom prst="rect">
            <a:avLst/>
          </a:prstGeom>
        </p:spPr>
      </p:pic>
      <p:sp>
        <p:nvSpPr>
          <p:cNvPr id="23" name="TextBox 22">
            <a:extLst>
              <a:ext uri="{FF2B5EF4-FFF2-40B4-BE49-F238E27FC236}">
                <a16:creationId xmlns:a16="http://schemas.microsoft.com/office/drawing/2014/main" id="{D36E1FD8-E2A8-4CAA-AA1B-25D2D8D25A8E}"/>
              </a:ext>
            </a:extLst>
          </p:cNvPr>
          <p:cNvSpPr txBox="1"/>
          <p:nvPr/>
        </p:nvSpPr>
        <p:spPr>
          <a:xfrm>
            <a:off x="9254863" y="2783790"/>
            <a:ext cx="2516518" cy="369332"/>
          </a:xfrm>
          <a:prstGeom prst="rect">
            <a:avLst/>
          </a:prstGeom>
          <a:noFill/>
        </p:spPr>
        <p:txBody>
          <a:bodyPr wrap="square" rtlCol="0">
            <a:spAutoFit/>
          </a:bodyPr>
          <a:lstStyle/>
          <a:p>
            <a:r>
              <a:rPr lang="en-ZA" sz="900">
                <a:hlinkClick r:id="rId3" tooltip="http://www.freefoto.com/preview/15-19-16/Sycamore-Tree--Northumberland"/>
              </a:rPr>
              <a:t>This Photo</a:t>
            </a:r>
            <a:r>
              <a:rPr lang="en-ZA" sz="900"/>
              <a:t> by Unknown Author is licensed under </a:t>
            </a:r>
            <a:r>
              <a:rPr lang="en-ZA" sz="900">
                <a:hlinkClick r:id="rId4" tooltip="https://creativecommons.org/licenses/by-nc-nd/3.0/"/>
              </a:rPr>
              <a:t>CC BY-NC-ND</a:t>
            </a:r>
            <a:endParaRPr lang="en-ZA" sz="900"/>
          </a:p>
        </p:txBody>
      </p:sp>
    </p:spTree>
    <p:extLst>
      <p:ext uri="{BB962C8B-B14F-4D97-AF65-F5344CB8AC3E}">
        <p14:creationId xmlns:p14="http://schemas.microsoft.com/office/powerpoint/2010/main" val="37336981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CD7F5-4919-4F02-91D7-AF64B97FD031}"/>
              </a:ext>
            </a:extLst>
          </p:cNvPr>
          <p:cNvSpPr>
            <a:spLocks noGrp="1"/>
          </p:cNvSpPr>
          <p:nvPr>
            <p:ph type="title"/>
          </p:nvPr>
        </p:nvSpPr>
        <p:spPr/>
        <p:txBody>
          <a:bodyPr/>
          <a:lstStyle/>
          <a:p>
            <a:r>
              <a:rPr lang="en-ZA" dirty="0"/>
              <a:t>What is a tree ?</a:t>
            </a:r>
          </a:p>
        </p:txBody>
      </p:sp>
      <p:sp>
        <p:nvSpPr>
          <p:cNvPr id="4" name="Content Placeholder 3">
            <a:extLst>
              <a:ext uri="{FF2B5EF4-FFF2-40B4-BE49-F238E27FC236}">
                <a16:creationId xmlns:a16="http://schemas.microsoft.com/office/drawing/2014/main" id="{5EB57622-CD8C-46E5-9C8B-C098319B12CE}"/>
              </a:ext>
            </a:extLst>
          </p:cNvPr>
          <p:cNvSpPr>
            <a:spLocks noGrp="1"/>
          </p:cNvSpPr>
          <p:nvPr>
            <p:ph idx="1"/>
          </p:nvPr>
        </p:nvSpPr>
        <p:spPr>
          <a:xfrm>
            <a:off x="739278" y="1828015"/>
            <a:ext cx="10515600" cy="4351338"/>
          </a:xfrm>
        </p:spPr>
        <p:txBody>
          <a:bodyPr/>
          <a:lstStyle/>
          <a:p>
            <a:endParaRPr lang="en-ZA" dirty="0"/>
          </a:p>
          <a:p>
            <a:pPr marL="0" indent="0">
              <a:buNone/>
            </a:pPr>
            <a:endParaRPr lang="en-ZA" dirty="0"/>
          </a:p>
          <a:p>
            <a:pPr marL="0" indent="0">
              <a:buNone/>
            </a:pPr>
            <a:r>
              <a:rPr lang="en-ZA" dirty="0"/>
              <a:t> </a:t>
            </a:r>
          </a:p>
        </p:txBody>
      </p:sp>
      <p:sp>
        <p:nvSpPr>
          <p:cNvPr id="6" name="Oval 5">
            <a:extLst>
              <a:ext uri="{FF2B5EF4-FFF2-40B4-BE49-F238E27FC236}">
                <a16:creationId xmlns:a16="http://schemas.microsoft.com/office/drawing/2014/main" id="{DE1BAE21-F040-4EFE-976A-5D0F208FDBB4}"/>
              </a:ext>
            </a:extLst>
          </p:cNvPr>
          <p:cNvSpPr/>
          <p:nvPr/>
        </p:nvSpPr>
        <p:spPr>
          <a:xfrm>
            <a:off x="5774770" y="191892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 name="Oval 6">
            <a:extLst>
              <a:ext uri="{FF2B5EF4-FFF2-40B4-BE49-F238E27FC236}">
                <a16:creationId xmlns:a16="http://schemas.microsoft.com/office/drawing/2014/main" id="{A3722FD2-E2AC-4211-B6B3-21D2F4CCCCD8}"/>
              </a:ext>
            </a:extLst>
          </p:cNvPr>
          <p:cNvSpPr/>
          <p:nvPr/>
        </p:nvSpPr>
        <p:spPr>
          <a:xfrm>
            <a:off x="6556344" y="265156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 name="Oval 7">
            <a:extLst>
              <a:ext uri="{FF2B5EF4-FFF2-40B4-BE49-F238E27FC236}">
                <a16:creationId xmlns:a16="http://schemas.microsoft.com/office/drawing/2014/main" id="{0BACE121-3629-45CA-8E8D-BFFF97096640}"/>
              </a:ext>
            </a:extLst>
          </p:cNvPr>
          <p:cNvSpPr/>
          <p:nvPr/>
        </p:nvSpPr>
        <p:spPr>
          <a:xfrm>
            <a:off x="4921889" y="265156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0" name="Straight Connector 9">
            <a:extLst>
              <a:ext uri="{FF2B5EF4-FFF2-40B4-BE49-F238E27FC236}">
                <a16:creationId xmlns:a16="http://schemas.microsoft.com/office/drawing/2014/main" id="{EE2D1512-8DAF-4396-B0B5-536CEC4E8958}"/>
              </a:ext>
            </a:extLst>
          </p:cNvPr>
          <p:cNvCxnSpPr>
            <a:stCxn id="6" idx="3"/>
            <a:endCxn id="8" idx="7"/>
          </p:cNvCxnSpPr>
          <p:nvPr/>
        </p:nvCxnSpPr>
        <p:spPr>
          <a:xfrm flipH="1">
            <a:off x="5301393" y="2284105"/>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FFBBF4D-BA8D-4428-9326-90982BDF4D89}"/>
              </a:ext>
            </a:extLst>
          </p:cNvPr>
          <p:cNvCxnSpPr>
            <a:stCxn id="6" idx="5"/>
            <a:endCxn id="7" idx="1"/>
          </p:cNvCxnSpPr>
          <p:nvPr/>
        </p:nvCxnSpPr>
        <p:spPr>
          <a:xfrm>
            <a:off x="6154274" y="2284105"/>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FEBE240B-7B69-4503-AE97-637B6257C76E}"/>
              </a:ext>
            </a:extLst>
          </p:cNvPr>
          <p:cNvSpPr/>
          <p:nvPr/>
        </p:nvSpPr>
        <p:spPr>
          <a:xfrm>
            <a:off x="4341789" y="3405984"/>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5" name="Oval 14">
            <a:extLst>
              <a:ext uri="{FF2B5EF4-FFF2-40B4-BE49-F238E27FC236}">
                <a16:creationId xmlns:a16="http://schemas.microsoft.com/office/drawing/2014/main" id="{3E833DEE-C3AF-47D1-9C23-5F760FD4DD6D}"/>
              </a:ext>
            </a:extLst>
          </p:cNvPr>
          <p:cNvSpPr/>
          <p:nvPr/>
        </p:nvSpPr>
        <p:spPr>
          <a:xfrm>
            <a:off x="5123363" y="413862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6" name="Oval 15">
            <a:extLst>
              <a:ext uri="{FF2B5EF4-FFF2-40B4-BE49-F238E27FC236}">
                <a16:creationId xmlns:a16="http://schemas.microsoft.com/office/drawing/2014/main" id="{423DA105-B5E8-407E-953C-5473B23FA298}"/>
              </a:ext>
            </a:extLst>
          </p:cNvPr>
          <p:cNvSpPr/>
          <p:nvPr/>
        </p:nvSpPr>
        <p:spPr>
          <a:xfrm>
            <a:off x="3488908" y="4138623"/>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18" name="Straight Connector 17">
            <a:extLst>
              <a:ext uri="{FF2B5EF4-FFF2-40B4-BE49-F238E27FC236}">
                <a16:creationId xmlns:a16="http://schemas.microsoft.com/office/drawing/2014/main" id="{6F6790FF-E231-4C04-BC55-CECB08986F48}"/>
              </a:ext>
            </a:extLst>
          </p:cNvPr>
          <p:cNvCxnSpPr/>
          <p:nvPr/>
        </p:nvCxnSpPr>
        <p:spPr>
          <a:xfrm flipH="1">
            <a:off x="3868412" y="3788629"/>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61C13E2-2595-4EA6-B626-A8C9BB6848D6}"/>
              </a:ext>
            </a:extLst>
          </p:cNvPr>
          <p:cNvCxnSpPr/>
          <p:nvPr/>
        </p:nvCxnSpPr>
        <p:spPr>
          <a:xfrm>
            <a:off x="4721293" y="3788629"/>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C5C85716-7781-4B9C-968C-194292D19417}"/>
              </a:ext>
            </a:extLst>
          </p:cNvPr>
          <p:cNvSpPr/>
          <p:nvPr/>
        </p:nvSpPr>
        <p:spPr>
          <a:xfrm>
            <a:off x="7285234" y="345117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2" name="Oval 21">
            <a:extLst>
              <a:ext uri="{FF2B5EF4-FFF2-40B4-BE49-F238E27FC236}">
                <a16:creationId xmlns:a16="http://schemas.microsoft.com/office/drawing/2014/main" id="{65DEDA0E-C7AD-4D68-94C1-46853D32F166}"/>
              </a:ext>
            </a:extLst>
          </p:cNvPr>
          <p:cNvSpPr/>
          <p:nvPr/>
        </p:nvSpPr>
        <p:spPr>
          <a:xfrm>
            <a:off x="8066808" y="4183816"/>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3" name="Oval 22">
            <a:extLst>
              <a:ext uri="{FF2B5EF4-FFF2-40B4-BE49-F238E27FC236}">
                <a16:creationId xmlns:a16="http://schemas.microsoft.com/office/drawing/2014/main" id="{A7E70FC5-DAF2-4BA1-8782-5CDF35725A66}"/>
              </a:ext>
            </a:extLst>
          </p:cNvPr>
          <p:cNvSpPr/>
          <p:nvPr/>
        </p:nvSpPr>
        <p:spPr>
          <a:xfrm>
            <a:off x="6432353" y="418381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24" name="Straight Connector 23">
            <a:extLst>
              <a:ext uri="{FF2B5EF4-FFF2-40B4-BE49-F238E27FC236}">
                <a16:creationId xmlns:a16="http://schemas.microsoft.com/office/drawing/2014/main" id="{B0B128E8-114C-47D2-9A31-C1B04D4A6868}"/>
              </a:ext>
            </a:extLst>
          </p:cNvPr>
          <p:cNvCxnSpPr/>
          <p:nvPr/>
        </p:nvCxnSpPr>
        <p:spPr>
          <a:xfrm flipH="1">
            <a:off x="6811857" y="3833823"/>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0C42B86-2409-4F7E-B749-294613461636}"/>
              </a:ext>
            </a:extLst>
          </p:cNvPr>
          <p:cNvCxnSpPr/>
          <p:nvPr/>
        </p:nvCxnSpPr>
        <p:spPr>
          <a:xfrm>
            <a:off x="7664738" y="3833823"/>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D5273179-979B-441F-BB46-9EB1377F38BF}"/>
              </a:ext>
            </a:extLst>
          </p:cNvPr>
          <p:cNvSpPr/>
          <p:nvPr/>
        </p:nvSpPr>
        <p:spPr>
          <a:xfrm>
            <a:off x="8494937" y="481407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7" name="Oval 46">
            <a:extLst>
              <a:ext uri="{FF2B5EF4-FFF2-40B4-BE49-F238E27FC236}">
                <a16:creationId xmlns:a16="http://schemas.microsoft.com/office/drawing/2014/main" id="{A1D78D19-620D-4622-8989-48F6594C8AAA}"/>
              </a:ext>
            </a:extLst>
          </p:cNvPr>
          <p:cNvSpPr/>
          <p:nvPr/>
        </p:nvSpPr>
        <p:spPr>
          <a:xfrm>
            <a:off x="9276511" y="554670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Oval 47">
            <a:extLst>
              <a:ext uri="{FF2B5EF4-FFF2-40B4-BE49-F238E27FC236}">
                <a16:creationId xmlns:a16="http://schemas.microsoft.com/office/drawing/2014/main" id="{D0E5CA37-075B-49F3-BABF-9373D8232855}"/>
              </a:ext>
            </a:extLst>
          </p:cNvPr>
          <p:cNvSpPr/>
          <p:nvPr/>
        </p:nvSpPr>
        <p:spPr>
          <a:xfrm>
            <a:off x="7642056" y="554670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49" name="Straight Connector 48">
            <a:extLst>
              <a:ext uri="{FF2B5EF4-FFF2-40B4-BE49-F238E27FC236}">
                <a16:creationId xmlns:a16="http://schemas.microsoft.com/office/drawing/2014/main" id="{DA8FC7DC-76B1-4998-9FEF-14426189E762}"/>
              </a:ext>
            </a:extLst>
          </p:cNvPr>
          <p:cNvCxnSpPr/>
          <p:nvPr/>
        </p:nvCxnSpPr>
        <p:spPr>
          <a:xfrm flipH="1">
            <a:off x="8021560" y="5196715"/>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FFC39DC-8D2B-4AD7-96BB-7D525104F45A}"/>
              </a:ext>
            </a:extLst>
          </p:cNvPr>
          <p:cNvCxnSpPr/>
          <p:nvPr/>
        </p:nvCxnSpPr>
        <p:spPr>
          <a:xfrm>
            <a:off x="8874441" y="5196715"/>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C95A0FC0-A7C2-46E4-BB04-CD5718458635}"/>
              </a:ext>
            </a:extLst>
          </p:cNvPr>
          <p:cNvSpPr/>
          <p:nvPr/>
        </p:nvSpPr>
        <p:spPr>
          <a:xfrm>
            <a:off x="2850376" y="4919759"/>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Oval 51">
            <a:extLst>
              <a:ext uri="{FF2B5EF4-FFF2-40B4-BE49-F238E27FC236}">
                <a16:creationId xmlns:a16="http://schemas.microsoft.com/office/drawing/2014/main" id="{3EFF2F47-1FC7-4EFE-A8D5-7F22C5FD4674}"/>
              </a:ext>
            </a:extLst>
          </p:cNvPr>
          <p:cNvSpPr/>
          <p:nvPr/>
        </p:nvSpPr>
        <p:spPr>
          <a:xfrm>
            <a:off x="3631950" y="565239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Oval 52">
            <a:extLst>
              <a:ext uri="{FF2B5EF4-FFF2-40B4-BE49-F238E27FC236}">
                <a16:creationId xmlns:a16="http://schemas.microsoft.com/office/drawing/2014/main" id="{69B97491-D8F6-4DCF-915D-78A8396FE6F1}"/>
              </a:ext>
            </a:extLst>
          </p:cNvPr>
          <p:cNvSpPr/>
          <p:nvPr/>
        </p:nvSpPr>
        <p:spPr>
          <a:xfrm>
            <a:off x="1997495" y="5652398"/>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54" name="Straight Connector 53">
            <a:extLst>
              <a:ext uri="{FF2B5EF4-FFF2-40B4-BE49-F238E27FC236}">
                <a16:creationId xmlns:a16="http://schemas.microsoft.com/office/drawing/2014/main" id="{F8B30ECA-1DFB-4266-A78D-FB1554635E19}"/>
              </a:ext>
            </a:extLst>
          </p:cNvPr>
          <p:cNvCxnSpPr/>
          <p:nvPr/>
        </p:nvCxnSpPr>
        <p:spPr>
          <a:xfrm flipH="1">
            <a:off x="2376999" y="5302404"/>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B7C98A4C-938C-442C-BB66-362999BB2218}"/>
              </a:ext>
            </a:extLst>
          </p:cNvPr>
          <p:cNvCxnSpPr/>
          <p:nvPr/>
        </p:nvCxnSpPr>
        <p:spPr>
          <a:xfrm>
            <a:off x="3229880" y="5302404"/>
            <a:ext cx="467183" cy="430111"/>
          </a:xfrm>
          <a:prstGeom prst="line">
            <a:avLst/>
          </a:prstGeom>
        </p:spPr>
        <p:style>
          <a:lnRef idx="1">
            <a:schemeClr val="accent1"/>
          </a:lnRef>
          <a:fillRef idx="0">
            <a:schemeClr val="accent1"/>
          </a:fillRef>
          <a:effectRef idx="0">
            <a:schemeClr val="accent1"/>
          </a:effectRef>
          <a:fontRef idx="minor">
            <a:schemeClr val="tx1"/>
          </a:fontRef>
        </p:style>
      </p:cxnSp>
      <p:sp>
        <p:nvSpPr>
          <p:cNvPr id="56" name="Oval 55">
            <a:extLst>
              <a:ext uri="{FF2B5EF4-FFF2-40B4-BE49-F238E27FC236}">
                <a16:creationId xmlns:a16="http://schemas.microsoft.com/office/drawing/2014/main" id="{3ECA104C-F0F7-403A-9EFC-6691F4E67B5F}"/>
              </a:ext>
            </a:extLst>
          </p:cNvPr>
          <p:cNvSpPr/>
          <p:nvPr/>
        </p:nvSpPr>
        <p:spPr>
          <a:xfrm>
            <a:off x="5260219" y="4962212"/>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a16="http://schemas.microsoft.com/office/drawing/2014/main" id="{0FF4219A-B7A2-488E-AF69-580FF9B23338}"/>
              </a:ext>
            </a:extLst>
          </p:cNvPr>
          <p:cNvSpPr/>
          <p:nvPr/>
        </p:nvSpPr>
        <p:spPr>
          <a:xfrm>
            <a:off x="6041793" y="569485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Oval 57">
            <a:extLst>
              <a:ext uri="{FF2B5EF4-FFF2-40B4-BE49-F238E27FC236}">
                <a16:creationId xmlns:a16="http://schemas.microsoft.com/office/drawing/2014/main" id="{514CBEA0-E647-4156-A838-5B63A5336672}"/>
              </a:ext>
            </a:extLst>
          </p:cNvPr>
          <p:cNvSpPr/>
          <p:nvPr/>
        </p:nvSpPr>
        <p:spPr>
          <a:xfrm>
            <a:off x="4407338" y="5694851"/>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59" name="Straight Connector 58">
            <a:extLst>
              <a:ext uri="{FF2B5EF4-FFF2-40B4-BE49-F238E27FC236}">
                <a16:creationId xmlns:a16="http://schemas.microsoft.com/office/drawing/2014/main" id="{CCBA6B66-9C09-4DCF-90C7-00A943E76260}"/>
              </a:ext>
            </a:extLst>
          </p:cNvPr>
          <p:cNvCxnSpPr/>
          <p:nvPr/>
        </p:nvCxnSpPr>
        <p:spPr>
          <a:xfrm flipH="1">
            <a:off x="4786842" y="5344857"/>
            <a:ext cx="538490" cy="430112"/>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8930CF3-5BA9-42D6-8445-DBBC566FCD94}"/>
              </a:ext>
            </a:extLst>
          </p:cNvPr>
          <p:cNvCxnSpPr/>
          <p:nvPr/>
        </p:nvCxnSpPr>
        <p:spPr>
          <a:xfrm>
            <a:off x="5639723" y="5344857"/>
            <a:ext cx="467183" cy="430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CCD5EF35-F949-4B6B-8022-BAA2C0AF9213}"/>
              </a:ext>
            </a:extLst>
          </p:cNvPr>
          <p:cNvCxnSpPr>
            <a:cxnSpLocks/>
            <a:stCxn id="8" idx="3"/>
            <a:endCxn id="14" idx="0"/>
          </p:cNvCxnSpPr>
          <p:nvPr/>
        </p:nvCxnSpPr>
        <p:spPr>
          <a:xfrm flipH="1">
            <a:off x="4564098" y="3016744"/>
            <a:ext cx="422904" cy="3892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7191C5E1-6FF0-4CB2-9D65-571E5274475D}"/>
              </a:ext>
            </a:extLst>
          </p:cNvPr>
          <p:cNvCxnSpPr>
            <a:cxnSpLocks/>
            <a:stCxn id="16" idx="3"/>
          </p:cNvCxnSpPr>
          <p:nvPr/>
        </p:nvCxnSpPr>
        <p:spPr>
          <a:xfrm flipH="1">
            <a:off x="3198025" y="4503806"/>
            <a:ext cx="355996" cy="462628"/>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FA8E00A-5847-434C-B172-492654B71671}"/>
              </a:ext>
            </a:extLst>
          </p:cNvPr>
          <p:cNvCxnSpPr>
            <a:cxnSpLocks/>
            <a:stCxn id="15" idx="4"/>
            <a:endCxn id="56" idx="0"/>
          </p:cNvCxnSpPr>
          <p:nvPr/>
        </p:nvCxnSpPr>
        <p:spPr>
          <a:xfrm>
            <a:off x="5345672" y="4566461"/>
            <a:ext cx="136856" cy="395751"/>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BD090D2C-A68A-4213-9359-BAC41BA95E84}"/>
              </a:ext>
            </a:extLst>
          </p:cNvPr>
          <p:cNvCxnSpPr>
            <a:cxnSpLocks/>
            <a:stCxn id="7" idx="5"/>
            <a:endCxn id="20" idx="1"/>
          </p:cNvCxnSpPr>
          <p:nvPr/>
        </p:nvCxnSpPr>
        <p:spPr>
          <a:xfrm>
            <a:off x="6935848" y="3016743"/>
            <a:ext cx="414499" cy="497091"/>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1D659CA0-7170-4581-8BEF-AC2C78FAE7CF}"/>
              </a:ext>
            </a:extLst>
          </p:cNvPr>
          <p:cNvCxnSpPr>
            <a:cxnSpLocks/>
            <a:stCxn id="22" idx="5"/>
            <a:endCxn id="46" idx="0"/>
          </p:cNvCxnSpPr>
          <p:nvPr/>
        </p:nvCxnSpPr>
        <p:spPr>
          <a:xfrm>
            <a:off x="8446312" y="4548999"/>
            <a:ext cx="270934" cy="265071"/>
          </a:xfrm>
          <a:prstGeom prst="line">
            <a:avLst/>
          </a:prstGeom>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9F506BB1-B739-45E7-ACBF-378DAA9E63DC}"/>
              </a:ext>
            </a:extLst>
          </p:cNvPr>
          <p:cNvSpPr/>
          <p:nvPr/>
        </p:nvSpPr>
        <p:spPr>
          <a:xfrm>
            <a:off x="6339013" y="5142047"/>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72" name="Straight Connector 71">
            <a:extLst>
              <a:ext uri="{FF2B5EF4-FFF2-40B4-BE49-F238E27FC236}">
                <a16:creationId xmlns:a16="http://schemas.microsoft.com/office/drawing/2014/main" id="{C0540DB2-0E35-43C2-AFC6-FC9C7CDC4CB4}"/>
              </a:ext>
            </a:extLst>
          </p:cNvPr>
          <p:cNvCxnSpPr>
            <a:cxnSpLocks/>
            <a:stCxn id="23" idx="4"/>
            <a:endCxn id="71" idx="0"/>
          </p:cNvCxnSpPr>
          <p:nvPr/>
        </p:nvCxnSpPr>
        <p:spPr>
          <a:xfrm flipH="1">
            <a:off x="6561322" y="4611656"/>
            <a:ext cx="93340" cy="530391"/>
          </a:xfrm>
          <a:prstGeom prst="line">
            <a:avLst/>
          </a:prstGeom>
        </p:spPr>
        <p:style>
          <a:lnRef idx="1">
            <a:schemeClr val="accent1"/>
          </a:lnRef>
          <a:fillRef idx="0">
            <a:schemeClr val="accent1"/>
          </a:fillRef>
          <a:effectRef idx="0">
            <a:schemeClr val="accent1"/>
          </a:effectRef>
          <a:fontRef idx="minor">
            <a:schemeClr val="tx1"/>
          </a:fontRef>
        </p:style>
      </p:cxnSp>
      <p:sp>
        <p:nvSpPr>
          <p:cNvPr id="79" name="Oval 78">
            <a:extLst>
              <a:ext uri="{FF2B5EF4-FFF2-40B4-BE49-F238E27FC236}">
                <a16:creationId xmlns:a16="http://schemas.microsoft.com/office/drawing/2014/main" id="{B4818297-345F-41D9-ABF0-0E40ACC32330}"/>
              </a:ext>
            </a:extLst>
          </p:cNvPr>
          <p:cNvSpPr/>
          <p:nvPr/>
        </p:nvSpPr>
        <p:spPr>
          <a:xfrm>
            <a:off x="4279807" y="4814070"/>
            <a:ext cx="444617" cy="4278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cxnSp>
        <p:nvCxnSpPr>
          <p:cNvPr id="80" name="Straight Connector 79">
            <a:extLst>
              <a:ext uri="{FF2B5EF4-FFF2-40B4-BE49-F238E27FC236}">
                <a16:creationId xmlns:a16="http://schemas.microsoft.com/office/drawing/2014/main" id="{E77D9EB1-E4FC-4962-ABA6-D9350AB51753}"/>
              </a:ext>
            </a:extLst>
          </p:cNvPr>
          <p:cNvCxnSpPr>
            <a:cxnSpLocks/>
            <a:stCxn id="14" idx="4"/>
            <a:endCxn id="79" idx="0"/>
          </p:cNvCxnSpPr>
          <p:nvPr/>
        </p:nvCxnSpPr>
        <p:spPr>
          <a:xfrm flipH="1">
            <a:off x="4502116" y="3833823"/>
            <a:ext cx="61982" cy="980247"/>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2E9443FB-CBC8-47F7-AFC1-0960CDE4FA20}"/>
              </a:ext>
            </a:extLst>
          </p:cNvPr>
          <p:cNvCxnSpPr>
            <a:cxnSpLocks/>
            <a:endCxn id="6" idx="6"/>
          </p:cNvCxnSpPr>
          <p:nvPr/>
        </p:nvCxnSpPr>
        <p:spPr>
          <a:xfrm flipH="1">
            <a:off x="6219387" y="1252981"/>
            <a:ext cx="1912534" cy="8798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41246E60-4211-42F3-A810-DEA8419F7EE1}"/>
              </a:ext>
            </a:extLst>
          </p:cNvPr>
          <p:cNvCxnSpPr>
            <a:cxnSpLocks/>
            <a:stCxn id="94" idx="1"/>
            <a:endCxn id="7" idx="7"/>
          </p:cNvCxnSpPr>
          <p:nvPr/>
        </p:nvCxnSpPr>
        <p:spPr>
          <a:xfrm flipH="1">
            <a:off x="6935848" y="2073333"/>
            <a:ext cx="2073585" cy="6408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3F973BB6-9C6B-4C7B-8163-E3B1A87FC149}"/>
              </a:ext>
            </a:extLst>
          </p:cNvPr>
          <p:cNvCxnSpPr>
            <a:cxnSpLocks/>
            <a:endCxn id="20" idx="7"/>
          </p:cNvCxnSpPr>
          <p:nvPr/>
        </p:nvCxnSpPr>
        <p:spPr>
          <a:xfrm flipH="1" flipV="1">
            <a:off x="7664738" y="3513834"/>
            <a:ext cx="1782367" cy="254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D18040B5-65E4-4722-81AC-51CFAACBCC2E}"/>
              </a:ext>
            </a:extLst>
          </p:cNvPr>
          <p:cNvSpPr txBox="1"/>
          <p:nvPr/>
        </p:nvSpPr>
        <p:spPr>
          <a:xfrm>
            <a:off x="8066808" y="1028783"/>
            <a:ext cx="1186607" cy="369332"/>
          </a:xfrm>
          <a:prstGeom prst="rect">
            <a:avLst/>
          </a:prstGeom>
          <a:noFill/>
        </p:spPr>
        <p:txBody>
          <a:bodyPr wrap="none" rtlCol="0">
            <a:spAutoFit/>
          </a:bodyPr>
          <a:lstStyle/>
          <a:p>
            <a:r>
              <a:rPr lang="en-ZA" dirty="0"/>
              <a:t>Root Node</a:t>
            </a:r>
          </a:p>
        </p:txBody>
      </p:sp>
      <p:sp>
        <p:nvSpPr>
          <p:cNvPr id="94" name="TextBox 93">
            <a:extLst>
              <a:ext uri="{FF2B5EF4-FFF2-40B4-BE49-F238E27FC236}">
                <a16:creationId xmlns:a16="http://schemas.microsoft.com/office/drawing/2014/main" id="{0FFBE013-8341-49B5-904A-56C5887B6939}"/>
              </a:ext>
            </a:extLst>
          </p:cNvPr>
          <p:cNvSpPr txBox="1"/>
          <p:nvPr/>
        </p:nvSpPr>
        <p:spPr>
          <a:xfrm>
            <a:off x="9009433" y="1750167"/>
            <a:ext cx="2624949" cy="646331"/>
          </a:xfrm>
          <a:prstGeom prst="rect">
            <a:avLst/>
          </a:prstGeom>
          <a:noFill/>
        </p:spPr>
        <p:txBody>
          <a:bodyPr wrap="none" rtlCol="0">
            <a:spAutoFit/>
          </a:bodyPr>
          <a:lstStyle/>
          <a:p>
            <a:r>
              <a:rPr lang="en-ZA" dirty="0"/>
              <a:t>Parent Node (Child to the </a:t>
            </a:r>
          </a:p>
          <a:p>
            <a:r>
              <a:rPr lang="en-ZA" dirty="0"/>
              <a:t>	root node)</a:t>
            </a:r>
          </a:p>
        </p:txBody>
      </p:sp>
      <p:sp>
        <p:nvSpPr>
          <p:cNvPr id="95" name="TextBox 94">
            <a:extLst>
              <a:ext uri="{FF2B5EF4-FFF2-40B4-BE49-F238E27FC236}">
                <a16:creationId xmlns:a16="http://schemas.microsoft.com/office/drawing/2014/main" id="{8BDE03C0-81C7-48C3-8676-3619D768BAF1}"/>
              </a:ext>
            </a:extLst>
          </p:cNvPr>
          <p:cNvSpPr txBox="1"/>
          <p:nvPr/>
        </p:nvSpPr>
        <p:spPr>
          <a:xfrm>
            <a:off x="9447105" y="3592648"/>
            <a:ext cx="1191352" cy="369332"/>
          </a:xfrm>
          <a:prstGeom prst="rect">
            <a:avLst/>
          </a:prstGeom>
          <a:noFill/>
        </p:spPr>
        <p:txBody>
          <a:bodyPr wrap="none" rtlCol="0">
            <a:spAutoFit/>
          </a:bodyPr>
          <a:lstStyle/>
          <a:p>
            <a:r>
              <a:rPr lang="en-ZA" dirty="0"/>
              <a:t>Child node</a:t>
            </a:r>
          </a:p>
        </p:txBody>
      </p:sp>
      <p:cxnSp>
        <p:nvCxnSpPr>
          <p:cNvPr id="102" name="Straight Arrow Connector 101">
            <a:extLst>
              <a:ext uri="{FF2B5EF4-FFF2-40B4-BE49-F238E27FC236}">
                <a16:creationId xmlns:a16="http://schemas.microsoft.com/office/drawing/2014/main" id="{9D94427E-CB92-411D-BE63-B833F42A237B}"/>
              </a:ext>
            </a:extLst>
          </p:cNvPr>
          <p:cNvCxnSpPr>
            <a:cxnSpLocks/>
            <a:stCxn id="104" idx="1"/>
            <a:endCxn id="47" idx="6"/>
          </p:cNvCxnSpPr>
          <p:nvPr/>
        </p:nvCxnSpPr>
        <p:spPr>
          <a:xfrm flipH="1">
            <a:off x="9721128" y="5760627"/>
            <a:ext cx="81617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3DFF6E91-69C8-441F-983A-D22F46AF6E92}"/>
              </a:ext>
            </a:extLst>
          </p:cNvPr>
          <p:cNvSpPr txBox="1"/>
          <p:nvPr/>
        </p:nvSpPr>
        <p:spPr>
          <a:xfrm>
            <a:off x="10537304" y="5575961"/>
            <a:ext cx="1111458" cy="369332"/>
          </a:xfrm>
          <a:prstGeom prst="rect">
            <a:avLst/>
          </a:prstGeom>
          <a:noFill/>
        </p:spPr>
        <p:txBody>
          <a:bodyPr wrap="none" rtlCol="0">
            <a:spAutoFit/>
          </a:bodyPr>
          <a:lstStyle/>
          <a:p>
            <a:r>
              <a:rPr lang="en-ZA" dirty="0"/>
              <a:t>Leaf node</a:t>
            </a:r>
          </a:p>
        </p:txBody>
      </p:sp>
      <p:pic>
        <p:nvPicPr>
          <p:cNvPr id="106" name="Picture 105" descr="A tree in front of a body of water&#10;&#10;Description automatically generated">
            <a:extLst>
              <a:ext uri="{FF2B5EF4-FFF2-40B4-BE49-F238E27FC236}">
                <a16:creationId xmlns:a16="http://schemas.microsoft.com/office/drawing/2014/main" id="{55DB00FA-1783-410C-A916-523C2FCCEC7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62535" y="1448402"/>
            <a:ext cx="3591656" cy="2394437"/>
          </a:xfrm>
          <a:prstGeom prst="rect">
            <a:avLst/>
          </a:prstGeom>
        </p:spPr>
      </p:pic>
      <p:sp>
        <p:nvSpPr>
          <p:cNvPr id="107" name="TextBox 106">
            <a:extLst>
              <a:ext uri="{FF2B5EF4-FFF2-40B4-BE49-F238E27FC236}">
                <a16:creationId xmlns:a16="http://schemas.microsoft.com/office/drawing/2014/main" id="{DC815374-2AB9-47B9-AF08-869BAD0BC2FB}"/>
              </a:ext>
            </a:extLst>
          </p:cNvPr>
          <p:cNvSpPr txBox="1"/>
          <p:nvPr/>
        </p:nvSpPr>
        <p:spPr>
          <a:xfrm>
            <a:off x="1938726" y="3987226"/>
            <a:ext cx="2215464" cy="369332"/>
          </a:xfrm>
          <a:prstGeom prst="rect">
            <a:avLst/>
          </a:prstGeom>
          <a:noFill/>
        </p:spPr>
        <p:txBody>
          <a:bodyPr wrap="square" rtlCol="0">
            <a:spAutoFit/>
          </a:bodyPr>
          <a:lstStyle/>
          <a:p>
            <a:r>
              <a:rPr lang="en-ZA" sz="900">
                <a:hlinkClick r:id="rId3" tooltip="http://www.freefoto.com/preview/15-19-16/Sycamore-Tree--Northumberland"/>
              </a:rPr>
              <a:t>This Photo</a:t>
            </a:r>
            <a:r>
              <a:rPr lang="en-ZA" sz="900"/>
              <a:t> by Unknown Author is licensed under </a:t>
            </a:r>
            <a:r>
              <a:rPr lang="en-ZA" sz="900">
                <a:hlinkClick r:id="rId4" tooltip="https://creativecommons.org/licenses/by-nc-nd/3.0/"/>
              </a:rPr>
              <a:t>CC BY-NC-ND</a:t>
            </a:r>
            <a:endParaRPr lang="en-ZA" sz="900"/>
          </a:p>
        </p:txBody>
      </p:sp>
    </p:spTree>
    <p:extLst>
      <p:ext uri="{BB962C8B-B14F-4D97-AF65-F5344CB8AC3E}">
        <p14:creationId xmlns:p14="http://schemas.microsoft.com/office/powerpoint/2010/main" val="15447634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3043</TotalTime>
  <Words>3900</Words>
  <Application>Microsoft Office PowerPoint</Application>
  <PresentationFormat>Widescreen</PresentationFormat>
  <Paragraphs>1117</Paragraphs>
  <Slides>77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77</vt:i4>
      </vt:variant>
    </vt:vector>
  </HeadingPairs>
  <TitlesOfParts>
    <vt:vector size="84" baseType="lpstr">
      <vt:lpstr>Arial</vt:lpstr>
      <vt:lpstr>Bahnschrift Light Condensed</vt:lpstr>
      <vt:lpstr>Calibri</vt:lpstr>
      <vt:lpstr>Calibri Light</vt:lpstr>
      <vt:lpstr>Cambria Math</vt:lpstr>
      <vt:lpstr>Wingdings</vt:lpstr>
      <vt:lpstr>Office Theme</vt:lpstr>
      <vt:lpstr>Binary Search Trees</vt:lpstr>
      <vt:lpstr>Linear data structures</vt:lpstr>
      <vt:lpstr>Where are we coming from?  Linear data structures</vt:lpstr>
      <vt:lpstr>Where are we coming from?  Linear data structures</vt:lpstr>
      <vt:lpstr>Drawback of the linear data structures …</vt:lpstr>
      <vt:lpstr>Trees</vt:lpstr>
      <vt:lpstr>What is a tree ?</vt:lpstr>
      <vt:lpstr>What is a tree ?</vt:lpstr>
      <vt:lpstr>What is a tree ?</vt:lpstr>
      <vt:lpstr>What is a tree ?</vt:lpstr>
      <vt:lpstr>Binary Trees</vt:lpstr>
      <vt:lpstr>Binary trees: Applications</vt:lpstr>
      <vt:lpstr>What is a binary tree ?</vt:lpstr>
      <vt:lpstr>What is a binary tree ?</vt:lpstr>
      <vt:lpstr>What is a binary tree ?</vt:lpstr>
      <vt:lpstr>What is a binary tree ?</vt:lpstr>
      <vt:lpstr>What is a binary tree ?</vt:lpstr>
      <vt:lpstr>Binary Search Trees aka BST</vt:lpstr>
      <vt:lpstr>What is a binary search tree ?</vt:lpstr>
      <vt:lpstr>What is a binary search tree ?</vt:lpstr>
      <vt:lpstr>What is a binary search tree ?</vt:lpstr>
      <vt:lpstr>Binary Search Trees: The numbers</vt:lpstr>
      <vt:lpstr>Total Number of Nodes in a BST</vt:lpstr>
      <vt:lpstr>Height of a node in a BST</vt:lpstr>
      <vt:lpstr>A bit of complexity analysis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Binary Search Tree Traversals</vt:lpstr>
      <vt:lpstr>Searching in a Binary Search Tree</vt:lpstr>
      <vt:lpstr>Searching in a Binary Search Tree</vt:lpstr>
      <vt:lpstr>Searching in a Binary Search Tree</vt:lpstr>
      <vt:lpstr>Searching in a Binary Search Tree</vt:lpstr>
      <vt:lpstr>Searching in a Binary Search Tree</vt:lpstr>
      <vt:lpstr>Searching in a Binary Search Tree</vt:lpstr>
      <vt:lpstr>Searching in a Binary Search Tree</vt:lpstr>
      <vt:lpstr>Inserting in a Binary Search Tree</vt:lpstr>
      <vt:lpstr>Inserting in a Binary Search Tree</vt:lpstr>
      <vt:lpstr>Inserting in a Binary Search Tree</vt:lpstr>
      <vt:lpstr>Inserting in a Binary Search Tree</vt:lpstr>
      <vt:lpstr>Inserting in a Binary Search Tree</vt:lpstr>
      <vt:lpstr>Inserting in a Binary Search Tree</vt:lpstr>
      <vt:lpstr>Inserting in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Deleting an item from a Binary Search Tree</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Binary Search Trees</dc:title>
  <dc:creator>Julien NYAMBAL</dc:creator>
  <cp:lastModifiedBy>Julien NYAMBAL</cp:lastModifiedBy>
  <cp:revision>1</cp:revision>
  <dcterms:created xsi:type="dcterms:W3CDTF">2019-09-17T19:46:00Z</dcterms:created>
  <dcterms:modified xsi:type="dcterms:W3CDTF">2019-09-29T09:20:13Z</dcterms:modified>
</cp:coreProperties>
</file>

<file path=docProps/thumbnail.jpeg>
</file>